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</p:sldMasterIdLst>
  <p:notesMasterIdLst>
    <p:notesMasterId r:id="rId30"/>
  </p:notesMasterIdLst>
  <p:sldIdLst>
    <p:sldId id="256" r:id="rId3"/>
    <p:sldId id="485" r:id="rId4"/>
    <p:sldId id="257" r:id="rId5"/>
    <p:sldId id="477" r:id="rId6"/>
    <p:sldId id="262" r:id="rId7"/>
    <p:sldId id="470" r:id="rId8"/>
    <p:sldId id="471" r:id="rId9"/>
    <p:sldId id="298" r:id="rId10"/>
    <p:sldId id="299" r:id="rId11"/>
    <p:sldId id="472" r:id="rId12"/>
    <p:sldId id="491" r:id="rId13"/>
    <p:sldId id="492" r:id="rId14"/>
    <p:sldId id="493" r:id="rId15"/>
    <p:sldId id="496" r:id="rId16"/>
    <p:sldId id="473" r:id="rId17"/>
    <p:sldId id="474" r:id="rId18"/>
    <p:sldId id="476" r:id="rId19"/>
    <p:sldId id="287" r:id="rId20"/>
    <p:sldId id="264" r:id="rId21"/>
    <p:sldId id="510" r:id="rId22"/>
    <p:sldId id="511" r:id="rId23"/>
    <p:sldId id="509" r:id="rId24"/>
    <p:sldId id="498" r:id="rId25"/>
    <p:sldId id="261" r:id="rId26"/>
    <p:sldId id="499" r:id="rId27"/>
    <p:sldId id="497" r:id="rId28"/>
    <p:sldId id="4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0"/>
    <p:restoredTop sz="94672"/>
  </p:normalViewPr>
  <p:slideViewPr>
    <p:cSldViewPr snapToGrid="0">
      <p:cViewPr varScale="1">
        <p:scale>
          <a:sx n="60" d="100"/>
          <a:sy n="60" d="100"/>
        </p:scale>
        <p:origin x="200" y="1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hyperlink" Target="https://platform.openai.com/docs/guides/prompt-engineering" TargetMode="External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hyperlink" Target="https://platform.openai.com/docs/guides/prompt-engineering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ED0409B-F321-4F35-B724-B0B0A20751DA}" type="doc">
      <dgm:prSet loTypeId="urn:microsoft.com/office/officeart/2016/7/layout/VerticalHollowAction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56B7AAD4-0BDD-4D3F-BB22-D2773801CA6F}">
      <dgm:prSet/>
      <dgm:spPr/>
      <dgm:t>
        <a:bodyPr/>
        <a:lstStyle/>
        <a:p>
          <a:r>
            <a:rPr lang="en-US"/>
            <a:t>Understand</a:t>
          </a:r>
        </a:p>
      </dgm:t>
    </dgm:pt>
    <dgm:pt modelId="{2607A0BE-FB23-4791-82C4-D41DE281072C}" type="parTrans" cxnId="{AA94270E-112B-4CE2-A28E-97F74AB06123}">
      <dgm:prSet/>
      <dgm:spPr/>
      <dgm:t>
        <a:bodyPr/>
        <a:lstStyle/>
        <a:p>
          <a:endParaRPr lang="en-US"/>
        </a:p>
      </dgm:t>
    </dgm:pt>
    <dgm:pt modelId="{63663A3B-CA93-4D24-9387-69C39BA8EE6A}" type="sibTrans" cxnId="{AA94270E-112B-4CE2-A28E-97F74AB06123}">
      <dgm:prSet/>
      <dgm:spPr/>
      <dgm:t>
        <a:bodyPr/>
        <a:lstStyle/>
        <a:p>
          <a:endParaRPr lang="en-US"/>
        </a:p>
      </dgm:t>
    </dgm:pt>
    <dgm:pt modelId="{D19AFF3C-6646-4B7B-8E28-0F8DEE1F7396}">
      <dgm:prSet/>
      <dgm:spPr/>
      <dgm:t>
        <a:bodyPr/>
        <a:lstStyle/>
        <a:p>
          <a:r>
            <a:rPr lang="en-US"/>
            <a:t>Understand foundations of AI</a:t>
          </a:r>
        </a:p>
      </dgm:t>
    </dgm:pt>
    <dgm:pt modelId="{BFE699A3-E7A3-40FF-B2DF-682641DFF7F5}" type="parTrans" cxnId="{9CFFC4DC-F8A3-4DCA-9A54-C8AAADBDAD7C}">
      <dgm:prSet/>
      <dgm:spPr/>
      <dgm:t>
        <a:bodyPr/>
        <a:lstStyle/>
        <a:p>
          <a:endParaRPr lang="en-US"/>
        </a:p>
      </dgm:t>
    </dgm:pt>
    <dgm:pt modelId="{E57BA04D-708D-4AD9-9678-6489336C3784}" type="sibTrans" cxnId="{9CFFC4DC-F8A3-4DCA-9A54-C8AAADBDAD7C}">
      <dgm:prSet/>
      <dgm:spPr/>
      <dgm:t>
        <a:bodyPr/>
        <a:lstStyle/>
        <a:p>
          <a:endParaRPr lang="en-US"/>
        </a:p>
      </dgm:t>
    </dgm:pt>
    <dgm:pt modelId="{1D6BB1A8-3057-4F54-B431-3D99EBDE042D}">
      <dgm:prSet/>
      <dgm:spPr/>
      <dgm:t>
        <a:bodyPr/>
        <a:lstStyle/>
        <a:p>
          <a:r>
            <a:rPr lang="en-US"/>
            <a:t>Apply</a:t>
          </a:r>
        </a:p>
      </dgm:t>
    </dgm:pt>
    <dgm:pt modelId="{B756BA0A-2F32-443A-8E06-886F18FFB8CD}" type="parTrans" cxnId="{A8BEB338-CC57-4B5F-8FE3-724F3B4FA92B}">
      <dgm:prSet/>
      <dgm:spPr/>
      <dgm:t>
        <a:bodyPr/>
        <a:lstStyle/>
        <a:p>
          <a:endParaRPr lang="en-US"/>
        </a:p>
      </dgm:t>
    </dgm:pt>
    <dgm:pt modelId="{7478B872-6ED1-498C-9296-DB4AA86CE875}" type="sibTrans" cxnId="{A8BEB338-CC57-4B5F-8FE3-724F3B4FA92B}">
      <dgm:prSet/>
      <dgm:spPr/>
      <dgm:t>
        <a:bodyPr/>
        <a:lstStyle/>
        <a:p>
          <a:endParaRPr lang="en-US"/>
        </a:p>
      </dgm:t>
    </dgm:pt>
    <dgm:pt modelId="{6A810F4A-0B9B-460C-B343-753748609939}">
      <dgm:prSet/>
      <dgm:spPr/>
      <dgm:t>
        <a:bodyPr/>
        <a:lstStyle/>
        <a:p>
          <a:r>
            <a:rPr lang="en-US"/>
            <a:t>Apply prompt engineering techniques</a:t>
          </a:r>
        </a:p>
      </dgm:t>
    </dgm:pt>
    <dgm:pt modelId="{56A9EF57-5CD1-40B6-879C-F91FAE0E4576}" type="parTrans" cxnId="{BDB206F0-FFF7-4431-9D34-AFD765D003A8}">
      <dgm:prSet/>
      <dgm:spPr/>
      <dgm:t>
        <a:bodyPr/>
        <a:lstStyle/>
        <a:p>
          <a:endParaRPr lang="en-US"/>
        </a:p>
      </dgm:t>
    </dgm:pt>
    <dgm:pt modelId="{EC29AACE-C23F-493A-A0AE-A1B71731FB9A}" type="sibTrans" cxnId="{BDB206F0-FFF7-4431-9D34-AFD765D003A8}">
      <dgm:prSet/>
      <dgm:spPr/>
      <dgm:t>
        <a:bodyPr/>
        <a:lstStyle/>
        <a:p>
          <a:endParaRPr lang="en-US"/>
        </a:p>
      </dgm:t>
    </dgm:pt>
    <dgm:pt modelId="{D69AB058-14B8-43D8-9D42-D5A25AF4DC37}">
      <dgm:prSet/>
      <dgm:spPr/>
      <dgm:t>
        <a:bodyPr/>
        <a:lstStyle/>
        <a:p>
          <a:r>
            <a:rPr lang="en-US"/>
            <a:t>Use</a:t>
          </a:r>
        </a:p>
      </dgm:t>
    </dgm:pt>
    <dgm:pt modelId="{E67BD879-27C8-40C7-A68A-E4228319ACA1}" type="parTrans" cxnId="{EA7DF2C7-595F-49DD-89CA-7341D69000FF}">
      <dgm:prSet/>
      <dgm:spPr/>
      <dgm:t>
        <a:bodyPr/>
        <a:lstStyle/>
        <a:p>
          <a:endParaRPr lang="en-US"/>
        </a:p>
      </dgm:t>
    </dgm:pt>
    <dgm:pt modelId="{7A2C0BC4-B1F7-467D-B38A-E526C0169BE7}" type="sibTrans" cxnId="{EA7DF2C7-595F-49DD-89CA-7341D69000FF}">
      <dgm:prSet/>
      <dgm:spPr/>
      <dgm:t>
        <a:bodyPr/>
        <a:lstStyle/>
        <a:p>
          <a:endParaRPr lang="en-US"/>
        </a:p>
      </dgm:t>
    </dgm:pt>
    <dgm:pt modelId="{810F6635-9F8F-43A2-9361-CBB6E1332A4C}">
      <dgm:prSet/>
      <dgm:spPr/>
      <dgm:t>
        <a:bodyPr/>
        <a:lstStyle/>
        <a:p>
          <a:r>
            <a:rPr lang="en-US"/>
            <a:t>Use AI tools to support scholarly workflows</a:t>
          </a:r>
        </a:p>
      </dgm:t>
    </dgm:pt>
    <dgm:pt modelId="{A3C73194-C16E-420A-8F7C-4666E175C0ED}" type="parTrans" cxnId="{9888B9A3-4CB7-46C2-AE2C-76C3544BDC6E}">
      <dgm:prSet/>
      <dgm:spPr/>
      <dgm:t>
        <a:bodyPr/>
        <a:lstStyle/>
        <a:p>
          <a:endParaRPr lang="en-US"/>
        </a:p>
      </dgm:t>
    </dgm:pt>
    <dgm:pt modelId="{20020B73-D51F-48E6-B1C9-E60AB4E3DD97}" type="sibTrans" cxnId="{9888B9A3-4CB7-46C2-AE2C-76C3544BDC6E}">
      <dgm:prSet/>
      <dgm:spPr/>
      <dgm:t>
        <a:bodyPr/>
        <a:lstStyle/>
        <a:p>
          <a:endParaRPr lang="en-US"/>
        </a:p>
      </dgm:t>
    </dgm:pt>
    <dgm:pt modelId="{C6EC325D-C157-4C1C-BDAE-E43EEA72B761}">
      <dgm:prSet/>
      <dgm:spPr/>
      <dgm:t>
        <a:bodyPr/>
        <a:lstStyle/>
        <a:p>
          <a:r>
            <a:rPr lang="en-US"/>
            <a:t>Use</a:t>
          </a:r>
        </a:p>
      </dgm:t>
    </dgm:pt>
    <dgm:pt modelId="{651F8E90-1598-4A52-A292-B85552475A74}" type="parTrans" cxnId="{C732D8B2-2EFA-4136-B3B8-40BD0D4B8C79}">
      <dgm:prSet/>
      <dgm:spPr/>
      <dgm:t>
        <a:bodyPr/>
        <a:lstStyle/>
        <a:p>
          <a:endParaRPr lang="en-US"/>
        </a:p>
      </dgm:t>
    </dgm:pt>
    <dgm:pt modelId="{157CEC63-8284-4AE4-8CFA-00478D7922A5}" type="sibTrans" cxnId="{C732D8B2-2EFA-4136-B3B8-40BD0D4B8C79}">
      <dgm:prSet/>
      <dgm:spPr/>
      <dgm:t>
        <a:bodyPr/>
        <a:lstStyle/>
        <a:p>
          <a:endParaRPr lang="en-US"/>
        </a:p>
      </dgm:t>
    </dgm:pt>
    <dgm:pt modelId="{4FA96F34-3899-4CAB-B470-B61214DA27AF}">
      <dgm:prSet/>
      <dgm:spPr/>
      <dgm:t>
        <a:bodyPr/>
        <a:lstStyle/>
        <a:p>
          <a:r>
            <a:rPr lang="en-US"/>
            <a:t>Use LLMs for Qualitative Research</a:t>
          </a:r>
        </a:p>
      </dgm:t>
    </dgm:pt>
    <dgm:pt modelId="{73F9F075-FE46-42A6-9AFB-76E86EAC6914}" type="parTrans" cxnId="{CCF550A2-DE8B-4375-92F9-149A84EBCEF3}">
      <dgm:prSet/>
      <dgm:spPr/>
      <dgm:t>
        <a:bodyPr/>
        <a:lstStyle/>
        <a:p>
          <a:endParaRPr lang="en-US"/>
        </a:p>
      </dgm:t>
    </dgm:pt>
    <dgm:pt modelId="{A598ED8D-42CE-4530-8746-FF7A50DDC83C}" type="sibTrans" cxnId="{CCF550A2-DE8B-4375-92F9-149A84EBCEF3}">
      <dgm:prSet/>
      <dgm:spPr/>
      <dgm:t>
        <a:bodyPr/>
        <a:lstStyle/>
        <a:p>
          <a:endParaRPr lang="en-US"/>
        </a:p>
      </dgm:t>
    </dgm:pt>
    <dgm:pt modelId="{3FC1A8E3-3A31-4F63-B3A9-8A0E2CA5997F}">
      <dgm:prSet/>
      <dgm:spPr/>
      <dgm:t>
        <a:bodyPr/>
        <a:lstStyle/>
        <a:p>
          <a:r>
            <a:rPr lang="en-US"/>
            <a:t>Reflect on</a:t>
          </a:r>
        </a:p>
      </dgm:t>
    </dgm:pt>
    <dgm:pt modelId="{645533AD-5176-4D3B-A7FD-501D4FD413B9}" type="parTrans" cxnId="{D0BF2F11-77BC-4EB2-A9A8-63D99B953B2A}">
      <dgm:prSet/>
      <dgm:spPr/>
      <dgm:t>
        <a:bodyPr/>
        <a:lstStyle/>
        <a:p>
          <a:endParaRPr lang="en-US"/>
        </a:p>
      </dgm:t>
    </dgm:pt>
    <dgm:pt modelId="{6DCAFF74-533E-4D2F-B4AE-66208CC52764}" type="sibTrans" cxnId="{D0BF2F11-77BC-4EB2-A9A8-63D99B953B2A}">
      <dgm:prSet/>
      <dgm:spPr/>
      <dgm:t>
        <a:bodyPr/>
        <a:lstStyle/>
        <a:p>
          <a:endParaRPr lang="en-US"/>
        </a:p>
      </dgm:t>
    </dgm:pt>
    <dgm:pt modelId="{83473889-8EA1-4403-A357-4AF2801A92FC}">
      <dgm:prSet/>
      <dgm:spPr/>
      <dgm:t>
        <a:bodyPr/>
        <a:lstStyle/>
        <a:p>
          <a:r>
            <a:rPr lang="en-US"/>
            <a:t>Critically reflect on role of AI in knowledge production</a:t>
          </a:r>
        </a:p>
      </dgm:t>
    </dgm:pt>
    <dgm:pt modelId="{4D697CA4-4660-4E7F-A3C7-E27E49982E68}" type="parTrans" cxnId="{7E3AAED2-8971-4ECF-B698-A86CD3C602E7}">
      <dgm:prSet/>
      <dgm:spPr/>
      <dgm:t>
        <a:bodyPr/>
        <a:lstStyle/>
        <a:p>
          <a:endParaRPr lang="en-US"/>
        </a:p>
      </dgm:t>
    </dgm:pt>
    <dgm:pt modelId="{045A02C9-62DB-49D2-BA14-CF5F51385669}" type="sibTrans" cxnId="{7E3AAED2-8971-4ECF-B698-A86CD3C602E7}">
      <dgm:prSet/>
      <dgm:spPr/>
      <dgm:t>
        <a:bodyPr/>
        <a:lstStyle/>
        <a:p>
          <a:endParaRPr lang="en-US"/>
        </a:p>
      </dgm:t>
    </dgm:pt>
    <dgm:pt modelId="{ADB94455-7BCC-488A-AA8B-AA3A84C0A2F6}">
      <dgm:prSet/>
      <dgm:spPr/>
      <dgm:t>
        <a:bodyPr/>
        <a:lstStyle/>
        <a:p>
          <a:r>
            <a:rPr lang="en-US"/>
            <a:t>Integrate</a:t>
          </a:r>
        </a:p>
      </dgm:t>
    </dgm:pt>
    <dgm:pt modelId="{4C392690-B7C6-47AF-ABC1-2A7DC8012213}" type="parTrans" cxnId="{EE864C99-6DAE-464F-A1BF-978594DBFC46}">
      <dgm:prSet/>
      <dgm:spPr/>
      <dgm:t>
        <a:bodyPr/>
        <a:lstStyle/>
        <a:p>
          <a:endParaRPr lang="en-US"/>
        </a:p>
      </dgm:t>
    </dgm:pt>
    <dgm:pt modelId="{D2B6E401-6CDE-4739-9D00-93F9B34AE044}" type="sibTrans" cxnId="{EE864C99-6DAE-464F-A1BF-978594DBFC46}">
      <dgm:prSet/>
      <dgm:spPr/>
      <dgm:t>
        <a:bodyPr/>
        <a:lstStyle/>
        <a:p>
          <a:endParaRPr lang="en-US"/>
        </a:p>
      </dgm:t>
    </dgm:pt>
    <dgm:pt modelId="{0E7921FE-8558-49B7-8069-5387AAF78A38}">
      <dgm:prSet/>
      <dgm:spPr/>
      <dgm:t>
        <a:bodyPr/>
        <a:lstStyle/>
        <a:p>
          <a:r>
            <a:rPr lang="en-US"/>
            <a:t>Integrate AI ethically and transparently in research practice</a:t>
          </a:r>
        </a:p>
      </dgm:t>
    </dgm:pt>
    <dgm:pt modelId="{2DAC24B1-E667-4325-AF93-2E58276652BE}" type="parTrans" cxnId="{68CFA908-DE4A-41B7-8150-F8F16C48F58B}">
      <dgm:prSet/>
      <dgm:spPr/>
      <dgm:t>
        <a:bodyPr/>
        <a:lstStyle/>
        <a:p>
          <a:endParaRPr lang="en-US"/>
        </a:p>
      </dgm:t>
    </dgm:pt>
    <dgm:pt modelId="{1BE88A5B-8764-4A00-9C85-6D427ED9E74B}" type="sibTrans" cxnId="{68CFA908-DE4A-41B7-8150-F8F16C48F58B}">
      <dgm:prSet/>
      <dgm:spPr/>
      <dgm:t>
        <a:bodyPr/>
        <a:lstStyle/>
        <a:p>
          <a:endParaRPr lang="en-US"/>
        </a:p>
      </dgm:t>
    </dgm:pt>
    <dgm:pt modelId="{49B9D4F4-FD9F-6747-A90C-271C91422C7E}" type="pres">
      <dgm:prSet presAssocID="{3ED0409B-F321-4F35-B724-B0B0A20751DA}" presName="Name0" presStyleCnt="0">
        <dgm:presLayoutVars>
          <dgm:dir/>
          <dgm:animLvl val="lvl"/>
          <dgm:resizeHandles val="exact"/>
        </dgm:presLayoutVars>
      </dgm:prSet>
      <dgm:spPr/>
    </dgm:pt>
    <dgm:pt modelId="{B8EA2EA3-27A9-BC45-8400-AC0AA4E98ADB}" type="pres">
      <dgm:prSet presAssocID="{56B7AAD4-0BDD-4D3F-BB22-D2773801CA6F}" presName="linNode" presStyleCnt="0"/>
      <dgm:spPr/>
    </dgm:pt>
    <dgm:pt modelId="{99431B80-1E94-6E4F-A504-F64D5B95EF32}" type="pres">
      <dgm:prSet presAssocID="{56B7AAD4-0BDD-4D3F-BB22-D2773801CA6F}" presName="parentText" presStyleLbl="solidFgAcc1" presStyleIdx="0" presStyleCnt="6">
        <dgm:presLayoutVars>
          <dgm:chMax val="1"/>
          <dgm:bulletEnabled/>
        </dgm:presLayoutVars>
      </dgm:prSet>
      <dgm:spPr/>
    </dgm:pt>
    <dgm:pt modelId="{22A4CBC5-5F2A-894F-A7F9-12CA1B41B3E9}" type="pres">
      <dgm:prSet presAssocID="{56B7AAD4-0BDD-4D3F-BB22-D2773801CA6F}" presName="descendantText" presStyleLbl="alignNode1" presStyleIdx="0" presStyleCnt="6">
        <dgm:presLayoutVars>
          <dgm:bulletEnabled/>
        </dgm:presLayoutVars>
      </dgm:prSet>
      <dgm:spPr/>
    </dgm:pt>
    <dgm:pt modelId="{95E6D6A6-61B9-1E4A-91E4-B6D9854B169C}" type="pres">
      <dgm:prSet presAssocID="{63663A3B-CA93-4D24-9387-69C39BA8EE6A}" presName="sp" presStyleCnt="0"/>
      <dgm:spPr/>
    </dgm:pt>
    <dgm:pt modelId="{7E387CB8-4DA4-B64E-8542-411C2090FEB4}" type="pres">
      <dgm:prSet presAssocID="{1D6BB1A8-3057-4F54-B431-3D99EBDE042D}" presName="linNode" presStyleCnt="0"/>
      <dgm:spPr/>
    </dgm:pt>
    <dgm:pt modelId="{AC43868F-F0C2-E24C-B180-3A00B11359EF}" type="pres">
      <dgm:prSet presAssocID="{1D6BB1A8-3057-4F54-B431-3D99EBDE042D}" presName="parentText" presStyleLbl="solidFgAcc1" presStyleIdx="1" presStyleCnt="6">
        <dgm:presLayoutVars>
          <dgm:chMax val="1"/>
          <dgm:bulletEnabled/>
        </dgm:presLayoutVars>
      </dgm:prSet>
      <dgm:spPr/>
    </dgm:pt>
    <dgm:pt modelId="{DA389FE9-F20F-7A45-82FC-4B57E7407FBD}" type="pres">
      <dgm:prSet presAssocID="{1D6BB1A8-3057-4F54-B431-3D99EBDE042D}" presName="descendantText" presStyleLbl="alignNode1" presStyleIdx="1" presStyleCnt="6">
        <dgm:presLayoutVars>
          <dgm:bulletEnabled/>
        </dgm:presLayoutVars>
      </dgm:prSet>
      <dgm:spPr/>
    </dgm:pt>
    <dgm:pt modelId="{ACF51476-8C74-8F47-8FF1-9FDE1F543FB6}" type="pres">
      <dgm:prSet presAssocID="{7478B872-6ED1-498C-9296-DB4AA86CE875}" presName="sp" presStyleCnt="0"/>
      <dgm:spPr/>
    </dgm:pt>
    <dgm:pt modelId="{63BA8578-142F-3F43-B1DA-07150457877D}" type="pres">
      <dgm:prSet presAssocID="{D69AB058-14B8-43D8-9D42-D5A25AF4DC37}" presName="linNode" presStyleCnt="0"/>
      <dgm:spPr/>
    </dgm:pt>
    <dgm:pt modelId="{957CB0D0-CC35-2D48-B381-7030DEF566EA}" type="pres">
      <dgm:prSet presAssocID="{D69AB058-14B8-43D8-9D42-D5A25AF4DC37}" presName="parentText" presStyleLbl="solidFgAcc1" presStyleIdx="2" presStyleCnt="6">
        <dgm:presLayoutVars>
          <dgm:chMax val="1"/>
          <dgm:bulletEnabled/>
        </dgm:presLayoutVars>
      </dgm:prSet>
      <dgm:spPr/>
    </dgm:pt>
    <dgm:pt modelId="{6564FA1B-B412-8546-9817-716C825C21AA}" type="pres">
      <dgm:prSet presAssocID="{D69AB058-14B8-43D8-9D42-D5A25AF4DC37}" presName="descendantText" presStyleLbl="alignNode1" presStyleIdx="2" presStyleCnt="6">
        <dgm:presLayoutVars>
          <dgm:bulletEnabled/>
        </dgm:presLayoutVars>
      </dgm:prSet>
      <dgm:spPr/>
    </dgm:pt>
    <dgm:pt modelId="{C5A78C22-BCFA-5043-A982-788F27E00DB4}" type="pres">
      <dgm:prSet presAssocID="{7A2C0BC4-B1F7-467D-B38A-E526C0169BE7}" presName="sp" presStyleCnt="0"/>
      <dgm:spPr/>
    </dgm:pt>
    <dgm:pt modelId="{F68638ED-0A7B-6B4C-B45A-7FF76F80D38D}" type="pres">
      <dgm:prSet presAssocID="{C6EC325D-C157-4C1C-BDAE-E43EEA72B761}" presName="linNode" presStyleCnt="0"/>
      <dgm:spPr/>
    </dgm:pt>
    <dgm:pt modelId="{E87AA5DF-EBD6-1147-AE9B-AC2CF8BA3276}" type="pres">
      <dgm:prSet presAssocID="{C6EC325D-C157-4C1C-BDAE-E43EEA72B761}" presName="parentText" presStyleLbl="solidFgAcc1" presStyleIdx="3" presStyleCnt="6">
        <dgm:presLayoutVars>
          <dgm:chMax val="1"/>
          <dgm:bulletEnabled/>
        </dgm:presLayoutVars>
      </dgm:prSet>
      <dgm:spPr/>
    </dgm:pt>
    <dgm:pt modelId="{17F8873E-E72E-4A45-B9E9-88D574D1FF20}" type="pres">
      <dgm:prSet presAssocID="{C6EC325D-C157-4C1C-BDAE-E43EEA72B761}" presName="descendantText" presStyleLbl="alignNode1" presStyleIdx="3" presStyleCnt="6">
        <dgm:presLayoutVars>
          <dgm:bulletEnabled/>
        </dgm:presLayoutVars>
      </dgm:prSet>
      <dgm:spPr/>
    </dgm:pt>
    <dgm:pt modelId="{F93EAD4E-DC06-F848-8DC0-F129F552ADDE}" type="pres">
      <dgm:prSet presAssocID="{157CEC63-8284-4AE4-8CFA-00478D7922A5}" presName="sp" presStyleCnt="0"/>
      <dgm:spPr/>
    </dgm:pt>
    <dgm:pt modelId="{E84DD666-D1BB-9E47-AEE5-AFE9CAB68EFB}" type="pres">
      <dgm:prSet presAssocID="{3FC1A8E3-3A31-4F63-B3A9-8A0E2CA5997F}" presName="linNode" presStyleCnt="0"/>
      <dgm:spPr/>
    </dgm:pt>
    <dgm:pt modelId="{597464A6-36C1-AD41-BC93-142805F891EC}" type="pres">
      <dgm:prSet presAssocID="{3FC1A8E3-3A31-4F63-B3A9-8A0E2CA5997F}" presName="parentText" presStyleLbl="solidFgAcc1" presStyleIdx="4" presStyleCnt="6">
        <dgm:presLayoutVars>
          <dgm:chMax val="1"/>
          <dgm:bulletEnabled/>
        </dgm:presLayoutVars>
      </dgm:prSet>
      <dgm:spPr/>
    </dgm:pt>
    <dgm:pt modelId="{F0749093-4740-C14A-8343-758A384EBA6A}" type="pres">
      <dgm:prSet presAssocID="{3FC1A8E3-3A31-4F63-B3A9-8A0E2CA5997F}" presName="descendantText" presStyleLbl="alignNode1" presStyleIdx="4" presStyleCnt="6">
        <dgm:presLayoutVars>
          <dgm:bulletEnabled/>
        </dgm:presLayoutVars>
      </dgm:prSet>
      <dgm:spPr/>
    </dgm:pt>
    <dgm:pt modelId="{50677A03-311E-E14E-8C51-D007C0A89E89}" type="pres">
      <dgm:prSet presAssocID="{6DCAFF74-533E-4D2F-B4AE-66208CC52764}" presName="sp" presStyleCnt="0"/>
      <dgm:spPr/>
    </dgm:pt>
    <dgm:pt modelId="{3C6C51EA-C954-7A4B-9158-5CC1551F5F9F}" type="pres">
      <dgm:prSet presAssocID="{ADB94455-7BCC-488A-AA8B-AA3A84C0A2F6}" presName="linNode" presStyleCnt="0"/>
      <dgm:spPr/>
    </dgm:pt>
    <dgm:pt modelId="{D1849734-71F5-304F-B929-BBC7B712300B}" type="pres">
      <dgm:prSet presAssocID="{ADB94455-7BCC-488A-AA8B-AA3A84C0A2F6}" presName="parentText" presStyleLbl="solidFgAcc1" presStyleIdx="5" presStyleCnt="6">
        <dgm:presLayoutVars>
          <dgm:chMax val="1"/>
          <dgm:bulletEnabled/>
        </dgm:presLayoutVars>
      </dgm:prSet>
      <dgm:spPr/>
    </dgm:pt>
    <dgm:pt modelId="{07A5812A-6E9B-4246-94FF-F69FACDCD9A8}" type="pres">
      <dgm:prSet presAssocID="{ADB94455-7BCC-488A-AA8B-AA3A84C0A2F6}" presName="descendantText" presStyleLbl="alignNode1" presStyleIdx="5" presStyleCnt="6">
        <dgm:presLayoutVars>
          <dgm:bulletEnabled/>
        </dgm:presLayoutVars>
      </dgm:prSet>
      <dgm:spPr/>
    </dgm:pt>
  </dgm:ptLst>
  <dgm:cxnLst>
    <dgm:cxn modelId="{B796E700-3570-3444-B9FC-5B3C93B6F65D}" type="presOf" srcId="{810F6635-9F8F-43A2-9361-CBB6E1332A4C}" destId="{6564FA1B-B412-8546-9817-716C825C21AA}" srcOrd="0" destOrd="0" presId="urn:microsoft.com/office/officeart/2016/7/layout/VerticalHollowActionList"/>
    <dgm:cxn modelId="{68CFA908-DE4A-41B7-8150-F8F16C48F58B}" srcId="{ADB94455-7BCC-488A-AA8B-AA3A84C0A2F6}" destId="{0E7921FE-8558-49B7-8069-5387AAF78A38}" srcOrd="0" destOrd="0" parTransId="{2DAC24B1-E667-4325-AF93-2E58276652BE}" sibTransId="{1BE88A5B-8764-4A00-9C85-6D427ED9E74B}"/>
    <dgm:cxn modelId="{AA94270E-112B-4CE2-A28E-97F74AB06123}" srcId="{3ED0409B-F321-4F35-B724-B0B0A20751DA}" destId="{56B7AAD4-0BDD-4D3F-BB22-D2773801CA6F}" srcOrd="0" destOrd="0" parTransId="{2607A0BE-FB23-4791-82C4-D41DE281072C}" sibTransId="{63663A3B-CA93-4D24-9387-69C39BA8EE6A}"/>
    <dgm:cxn modelId="{D0BF2F11-77BC-4EB2-A9A8-63D99B953B2A}" srcId="{3ED0409B-F321-4F35-B724-B0B0A20751DA}" destId="{3FC1A8E3-3A31-4F63-B3A9-8A0E2CA5997F}" srcOrd="4" destOrd="0" parTransId="{645533AD-5176-4D3B-A7FD-501D4FD413B9}" sibTransId="{6DCAFF74-533E-4D2F-B4AE-66208CC52764}"/>
    <dgm:cxn modelId="{1C8DDE2C-8CBE-AC4E-BDE5-F6050DB84E49}" type="presOf" srcId="{D19AFF3C-6646-4B7B-8E28-0F8DEE1F7396}" destId="{22A4CBC5-5F2A-894F-A7F9-12CA1B41B3E9}" srcOrd="0" destOrd="0" presId="urn:microsoft.com/office/officeart/2016/7/layout/VerticalHollowActionList"/>
    <dgm:cxn modelId="{A8BEB338-CC57-4B5F-8FE3-724F3B4FA92B}" srcId="{3ED0409B-F321-4F35-B724-B0B0A20751DA}" destId="{1D6BB1A8-3057-4F54-B431-3D99EBDE042D}" srcOrd="1" destOrd="0" parTransId="{B756BA0A-2F32-443A-8E06-886F18FFB8CD}" sibTransId="{7478B872-6ED1-498C-9296-DB4AA86CE875}"/>
    <dgm:cxn modelId="{00A99464-923C-F14B-B855-CFCDB153FACB}" type="presOf" srcId="{56B7AAD4-0BDD-4D3F-BB22-D2773801CA6F}" destId="{99431B80-1E94-6E4F-A504-F64D5B95EF32}" srcOrd="0" destOrd="0" presId="urn:microsoft.com/office/officeart/2016/7/layout/VerticalHollowActionList"/>
    <dgm:cxn modelId="{CEF87A6B-2407-B044-9F4B-8EE0134CD4D4}" type="presOf" srcId="{3FC1A8E3-3A31-4F63-B3A9-8A0E2CA5997F}" destId="{597464A6-36C1-AD41-BC93-142805F891EC}" srcOrd="0" destOrd="0" presId="urn:microsoft.com/office/officeart/2016/7/layout/VerticalHollowActionList"/>
    <dgm:cxn modelId="{827D747A-A1BE-9A48-BD25-928646C36641}" type="presOf" srcId="{1D6BB1A8-3057-4F54-B431-3D99EBDE042D}" destId="{AC43868F-F0C2-E24C-B180-3A00B11359EF}" srcOrd="0" destOrd="0" presId="urn:microsoft.com/office/officeart/2016/7/layout/VerticalHollowActionList"/>
    <dgm:cxn modelId="{9A08CF7B-3335-3047-B9F3-56405EF317D9}" type="presOf" srcId="{3ED0409B-F321-4F35-B724-B0B0A20751DA}" destId="{49B9D4F4-FD9F-6747-A90C-271C91422C7E}" srcOrd="0" destOrd="0" presId="urn:microsoft.com/office/officeart/2016/7/layout/VerticalHollowActionList"/>
    <dgm:cxn modelId="{17A10E80-159D-834A-8C87-7FB44D97875B}" type="presOf" srcId="{83473889-8EA1-4403-A357-4AF2801A92FC}" destId="{F0749093-4740-C14A-8343-758A384EBA6A}" srcOrd="0" destOrd="0" presId="urn:microsoft.com/office/officeart/2016/7/layout/VerticalHollowActionList"/>
    <dgm:cxn modelId="{A0567D84-C6FF-D143-91FE-53A1E02041C6}" type="presOf" srcId="{D69AB058-14B8-43D8-9D42-D5A25AF4DC37}" destId="{957CB0D0-CC35-2D48-B381-7030DEF566EA}" srcOrd="0" destOrd="0" presId="urn:microsoft.com/office/officeart/2016/7/layout/VerticalHollowActionList"/>
    <dgm:cxn modelId="{EE864C99-6DAE-464F-A1BF-978594DBFC46}" srcId="{3ED0409B-F321-4F35-B724-B0B0A20751DA}" destId="{ADB94455-7BCC-488A-AA8B-AA3A84C0A2F6}" srcOrd="5" destOrd="0" parTransId="{4C392690-B7C6-47AF-ABC1-2A7DC8012213}" sibTransId="{D2B6E401-6CDE-4739-9D00-93F9B34AE044}"/>
    <dgm:cxn modelId="{CCF550A2-DE8B-4375-92F9-149A84EBCEF3}" srcId="{C6EC325D-C157-4C1C-BDAE-E43EEA72B761}" destId="{4FA96F34-3899-4CAB-B470-B61214DA27AF}" srcOrd="0" destOrd="0" parTransId="{73F9F075-FE46-42A6-9AFB-76E86EAC6914}" sibTransId="{A598ED8D-42CE-4530-8746-FF7A50DDC83C}"/>
    <dgm:cxn modelId="{9888B9A3-4CB7-46C2-AE2C-76C3544BDC6E}" srcId="{D69AB058-14B8-43D8-9D42-D5A25AF4DC37}" destId="{810F6635-9F8F-43A2-9361-CBB6E1332A4C}" srcOrd="0" destOrd="0" parTransId="{A3C73194-C16E-420A-8F7C-4666E175C0ED}" sibTransId="{20020B73-D51F-48E6-B1C9-E60AB4E3DD97}"/>
    <dgm:cxn modelId="{C732D8B2-2EFA-4136-B3B8-40BD0D4B8C79}" srcId="{3ED0409B-F321-4F35-B724-B0B0A20751DA}" destId="{C6EC325D-C157-4C1C-BDAE-E43EEA72B761}" srcOrd="3" destOrd="0" parTransId="{651F8E90-1598-4A52-A292-B85552475A74}" sibTransId="{157CEC63-8284-4AE4-8CFA-00478D7922A5}"/>
    <dgm:cxn modelId="{5D4BF5B9-E886-8842-8FF6-E782045412C7}" type="presOf" srcId="{C6EC325D-C157-4C1C-BDAE-E43EEA72B761}" destId="{E87AA5DF-EBD6-1147-AE9B-AC2CF8BA3276}" srcOrd="0" destOrd="0" presId="urn:microsoft.com/office/officeart/2016/7/layout/VerticalHollowActionList"/>
    <dgm:cxn modelId="{99EC7BC1-4553-B549-A4CB-1D227009E15D}" type="presOf" srcId="{0E7921FE-8558-49B7-8069-5387AAF78A38}" destId="{07A5812A-6E9B-4246-94FF-F69FACDCD9A8}" srcOrd="0" destOrd="0" presId="urn:microsoft.com/office/officeart/2016/7/layout/VerticalHollowActionList"/>
    <dgm:cxn modelId="{02F89BC7-BE6F-1942-85CC-9C48769D1B9F}" type="presOf" srcId="{ADB94455-7BCC-488A-AA8B-AA3A84C0A2F6}" destId="{D1849734-71F5-304F-B929-BBC7B712300B}" srcOrd="0" destOrd="0" presId="urn:microsoft.com/office/officeart/2016/7/layout/VerticalHollowActionList"/>
    <dgm:cxn modelId="{EA7DF2C7-595F-49DD-89CA-7341D69000FF}" srcId="{3ED0409B-F321-4F35-B724-B0B0A20751DA}" destId="{D69AB058-14B8-43D8-9D42-D5A25AF4DC37}" srcOrd="2" destOrd="0" parTransId="{E67BD879-27C8-40C7-A68A-E4228319ACA1}" sibTransId="{7A2C0BC4-B1F7-467D-B38A-E526C0169BE7}"/>
    <dgm:cxn modelId="{7E3AAED2-8971-4ECF-B698-A86CD3C602E7}" srcId="{3FC1A8E3-3A31-4F63-B3A9-8A0E2CA5997F}" destId="{83473889-8EA1-4403-A357-4AF2801A92FC}" srcOrd="0" destOrd="0" parTransId="{4D697CA4-4660-4E7F-A3C7-E27E49982E68}" sibTransId="{045A02C9-62DB-49D2-BA14-CF5F51385669}"/>
    <dgm:cxn modelId="{C673E9D2-2E2E-4B49-ACCF-9FBC150B4EA1}" type="presOf" srcId="{4FA96F34-3899-4CAB-B470-B61214DA27AF}" destId="{17F8873E-E72E-4A45-B9E9-88D574D1FF20}" srcOrd="0" destOrd="0" presId="urn:microsoft.com/office/officeart/2016/7/layout/VerticalHollowActionList"/>
    <dgm:cxn modelId="{9CFFC4DC-F8A3-4DCA-9A54-C8AAADBDAD7C}" srcId="{56B7AAD4-0BDD-4D3F-BB22-D2773801CA6F}" destId="{D19AFF3C-6646-4B7B-8E28-0F8DEE1F7396}" srcOrd="0" destOrd="0" parTransId="{BFE699A3-E7A3-40FF-B2DF-682641DFF7F5}" sibTransId="{E57BA04D-708D-4AD9-9678-6489336C3784}"/>
    <dgm:cxn modelId="{BDB206F0-FFF7-4431-9D34-AFD765D003A8}" srcId="{1D6BB1A8-3057-4F54-B431-3D99EBDE042D}" destId="{6A810F4A-0B9B-460C-B343-753748609939}" srcOrd="0" destOrd="0" parTransId="{56A9EF57-5CD1-40B6-879C-F91FAE0E4576}" sibTransId="{EC29AACE-C23F-493A-A0AE-A1B71731FB9A}"/>
    <dgm:cxn modelId="{E034EAF9-17F0-ED46-9D11-3B426C73CA36}" type="presOf" srcId="{6A810F4A-0B9B-460C-B343-753748609939}" destId="{DA389FE9-F20F-7A45-82FC-4B57E7407FBD}" srcOrd="0" destOrd="0" presId="urn:microsoft.com/office/officeart/2016/7/layout/VerticalHollowActionList"/>
    <dgm:cxn modelId="{2C19F229-3963-C14E-A518-E5085034607D}" type="presParOf" srcId="{49B9D4F4-FD9F-6747-A90C-271C91422C7E}" destId="{B8EA2EA3-27A9-BC45-8400-AC0AA4E98ADB}" srcOrd="0" destOrd="0" presId="urn:microsoft.com/office/officeart/2016/7/layout/VerticalHollowActionList"/>
    <dgm:cxn modelId="{8E2AE92D-94F4-144A-9744-376370C46B3E}" type="presParOf" srcId="{B8EA2EA3-27A9-BC45-8400-AC0AA4E98ADB}" destId="{99431B80-1E94-6E4F-A504-F64D5B95EF32}" srcOrd="0" destOrd="0" presId="urn:microsoft.com/office/officeart/2016/7/layout/VerticalHollowActionList"/>
    <dgm:cxn modelId="{547A4114-0227-E841-B70C-80C7D72774EC}" type="presParOf" srcId="{B8EA2EA3-27A9-BC45-8400-AC0AA4E98ADB}" destId="{22A4CBC5-5F2A-894F-A7F9-12CA1B41B3E9}" srcOrd="1" destOrd="0" presId="urn:microsoft.com/office/officeart/2016/7/layout/VerticalHollowActionList"/>
    <dgm:cxn modelId="{1E38A39A-5357-2148-B080-1A77EFC78406}" type="presParOf" srcId="{49B9D4F4-FD9F-6747-A90C-271C91422C7E}" destId="{95E6D6A6-61B9-1E4A-91E4-B6D9854B169C}" srcOrd="1" destOrd="0" presId="urn:microsoft.com/office/officeart/2016/7/layout/VerticalHollowActionList"/>
    <dgm:cxn modelId="{F75E1CFA-2822-314F-9B04-47AC350B3784}" type="presParOf" srcId="{49B9D4F4-FD9F-6747-A90C-271C91422C7E}" destId="{7E387CB8-4DA4-B64E-8542-411C2090FEB4}" srcOrd="2" destOrd="0" presId="urn:microsoft.com/office/officeart/2016/7/layout/VerticalHollowActionList"/>
    <dgm:cxn modelId="{FA71F18A-E03B-9448-A198-12846B20FDE0}" type="presParOf" srcId="{7E387CB8-4DA4-B64E-8542-411C2090FEB4}" destId="{AC43868F-F0C2-E24C-B180-3A00B11359EF}" srcOrd="0" destOrd="0" presId="urn:microsoft.com/office/officeart/2016/7/layout/VerticalHollowActionList"/>
    <dgm:cxn modelId="{7E090671-2A91-1F48-888C-3F88EFC6B353}" type="presParOf" srcId="{7E387CB8-4DA4-B64E-8542-411C2090FEB4}" destId="{DA389FE9-F20F-7A45-82FC-4B57E7407FBD}" srcOrd="1" destOrd="0" presId="urn:microsoft.com/office/officeart/2016/7/layout/VerticalHollowActionList"/>
    <dgm:cxn modelId="{FF9BC5C8-9864-3240-8E5D-55C4569AF494}" type="presParOf" srcId="{49B9D4F4-FD9F-6747-A90C-271C91422C7E}" destId="{ACF51476-8C74-8F47-8FF1-9FDE1F543FB6}" srcOrd="3" destOrd="0" presId="urn:microsoft.com/office/officeart/2016/7/layout/VerticalHollowActionList"/>
    <dgm:cxn modelId="{B78B30FA-2C8C-7B47-81B9-3A826789855A}" type="presParOf" srcId="{49B9D4F4-FD9F-6747-A90C-271C91422C7E}" destId="{63BA8578-142F-3F43-B1DA-07150457877D}" srcOrd="4" destOrd="0" presId="urn:microsoft.com/office/officeart/2016/7/layout/VerticalHollowActionList"/>
    <dgm:cxn modelId="{C1138370-A46A-0F4A-9FBF-87C0D67E64C4}" type="presParOf" srcId="{63BA8578-142F-3F43-B1DA-07150457877D}" destId="{957CB0D0-CC35-2D48-B381-7030DEF566EA}" srcOrd="0" destOrd="0" presId="urn:microsoft.com/office/officeart/2016/7/layout/VerticalHollowActionList"/>
    <dgm:cxn modelId="{C984D341-3DB4-B24F-B6A7-BD6FE2F4B2C1}" type="presParOf" srcId="{63BA8578-142F-3F43-B1DA-07150457877D}" destId="{6564FA1B-B412-8546-9817-716C825C21AA}" srcOrd="1" destOrd="0" presId="urn:microsoft.com/office/officeart/2016/7/layout/VerticalHollowActionList"/>
    <dgm:cxn modelId="{F432A9FA-4DDE-264F-BB48-A4A4485F5D1B}" type="presParOf" srcId="{49B9D4F4-FD9F-6747-A90C-271C91422C7E}" destId="{C5A78C22-BCFA-5043-A982-788F27E00DB4}" srcOrd="5" destOrd="0" presId="urn:microsoft.com/office/officeart/2016/7/layout/VerticalHollowActionList"/>
    <dgm:cxn modelId="{FBC8098F-53F8-B94F-9CA7-656507B76574}" type="presParOf" srcId="{49B9D4F4-FD9F-6747-A90C-271C91422C7E}" destId="{F68638ED-0A7B-6B4C-B45A-7FF76F80D38D}" srcOrd="6" destOrd="0" presId="urn:microsoft.com/office/officeart/2016/7/layout/VerticalHollowActionList"/>
    <dgm:cxn modelId="{D22B870F-1F01-3544-B8A1-81C4C47DC3F3}" type="presParOf" srcId="{F68638ED-0A7B-6B4C-B45A-7FF76F80D38D}" destId="{E87AA5DF-EBD6-1147-AE9B-AC2CF8BA3276}" srcOrd="0" destOrd="0" presId="urn:microsoft.com/office/officeart/2016/7/layout/VerticalHollowActionList"/>
    <dgm:cxn modelId="{95719D3B-DA69-B145-9AC9-E26C464C3695}" type="presParOf" srcId="{F68638ED-0A7B-6B4C-B45A-7FF76F80D38D}" destId="{17F8873E-E72E-4A45-B9E9-88D574D1FF20}" srcOrd="1" destOrd="0" presId="urn:microsoft.com/office/officeart/2016/7/layout/VerticalHollowActionList"/>
    <dgm:cxn modelId="{A8AD9D47-CFA6-6343-AB7F-29E96838EC6A}" type="presParOf" srcId="{49B9D4F4-FD9F-6747-A90C-271C91422C7E}" destId="{F93EAD4E-DC06-F848-8DC0-F129F552ADDE}" srcOrd="7" destOrd="0" presId="urn:microsoft.com/office/officeart/2016/7/layout/VerticalHollowActionList"/>
    <dgm:cxn modelId="{DFF589F7-98D2-4747-AFB4-FB0865EBFC6F}" type="presParOf" srcId="{49B9D4F4-FD9F-6747-A90C-271C91422C7E}" destId="{E84DD666-D1BB-9E47-AEE5-AFE9CAB68EFB}" srcOrd="8" destOrd="0" presId="urn:microsoft.com/office/officeart/2016/7/layout/VerticalHollowActionList"/>
    <dgm:cxn modelId="{51FA8A93-5D6D-6940-9900-78B9284E9399}" type="presParOf" srcId="{E84DD666-D1BB-9E47-AEE5-AFE9CAB68EFB}" destId="{597464A6-36C1-AD41-BC93-142805F891EC}" srcOrd="0" destOrd="0" presId="urn:microsoft.com/office/officeart/2016/7/layout/VerticalHollowActionList"/>
    <dgm:cxn modelId="{A1A20B10-6A7F-AC42-98DB-96B375933B36}" type="presParOf" srcId="{E84DD666-D1BB-9E47-AEE5-AFE9CAB68EFB}" destId="{F0749093-4740-C14A-8343-758A384EBA6A}" srcOrd="1" destOrd="0" presId="urn:microsoft.com/office/officeart/2016/7/layout/VerticalHollowActionList"/>
    <dgm:cxn modelId="{238E693E-F74F-0C4F-B759-6338B72B263F}" type="presParOf" srcId="{49B9D4F4-FD9F-6747-A90C-271C91422C7E}" destId="{50677A03-311E-E14E-8C51-D007C0A89E89}" srcOrd="9" destOrd="0" presId="urn:microsoft.com/office/officeart/2016/7/layout/VerticalHollowActionList"/>
    <dgm:cxn modelId="{31BC7F1B-A6C5-544E-BA67-31498D645419}" type="presParOf" srcId="{49B9D4F4-FD9F-6747-A90C-271C91422C7E}" destId="{3C6C51EA-C954-7A4B-9158-5CC1551F5F9F}" srcOrd="10" destOrd="0" presId="urn:microsoft.com/office/officeart/2016/7/layout/VerticalHollowActionList"/>
    <dgm:cxn modelId="{771E9403-6C2D-024B-9AD2-EA9B2016A704}" type="presParOf" srcId="{3C6C51EA-C954-7A4B-9158-5CC1551F5F9F}" destId="{D1849734-71F5-304F-B929-BBC7B712300B}" srcOrd="0" destOrd="0" presId="urn:microsoft.com/office/officeart/2016/7/layout/VerticalHollowActionList"/>
    <dgm:cxn modelId="{632341EB-457A-2746-94B8-8FAE6ADEEFAB}" type="presParOf" srcId="{3C6C51EA-C954-7A4B-9158-5CC1551F5F9F}" destId="{07A5812A-6E9B-4246-94FF-F69FACDCD9A8}" srcOrd="1" destOrd="0" presId="urn:microsoft.com/office/officeart/2016/7/layout/VerticalHollowAc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B58139-2466-4881-B7ED-194514E24B9E}" type="doc">
      <dgm:prSet loTypeId="urn:microsoft.com/office/officeart/2017/3/layout/DropPinTimeline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ED159F2-C07A-4433-969E-BA28DE66E99B}">
      <dgm:prSet/>
      <dgm:spPr/>
      <dgm:t>
        <a:bodyPr/>
        <a:lstStyle/>
        <a:p>
          <a:pPr>
            <a:defRPr b="1"/>
          </a:pPr>
          <a:r>
            <a:rPr lang="en-US"/>
            <a:t>15 Oct.</a:t>
          </a:r>
        </a:p>
      </dgm:t>
    </dgm:pt>
    <dgm:pt modelId="{72608442-0D39-4121-B06E-29EEA0E1D6A0}" type="parTrans" cxnId="{04FE98C8-3DF6-44BC-834F-CCBD19EAE395}">
      <dgm:prSet/>
      <dgm:spPr/>
      <dgm:t>
        <a:bodyPr/>
        <a:lstStyle/>
        <a:p>
          <a:endParaRPr lang="en-US"/>
        </a:p>
      </dgm:t>
    </dgm:pt>
    <dgm:pt modelId="{3C855570-E43B-4D16-9933-1C57392E28AF}" type="sibTrans" cxnId="{04FE98C8-3DF6-44BC-834F-CCBD19EAE395}">
      <dgm:prSet/>
      <dgm:spPr/>
      <dgm:t>
        <a:bodyPr/>
        <a:lstStyle/>
        <a:p>
          <a:endParaRPr lang="en-US"/>
        </a:p>
      </dgm:t>
    </dgm:pt>
    <dgm:pt modelId="{B0522956-FFD2-4151-8667-85190FDE50C7}">
      <dgm:prSet/>
      <dgm:spPr/>
      <dgm:t>
        <a:bodyPr/>
        <a:lstStyle/>
        <a:p>
          <a:r>
            <a:rPr lang="en-US"/>
            <a:t>Introduction, Prompt Engineering</a:t>
          </a:r>
        </a:p>
      </dgm:t>
    </dgm:pt>
    <dgm:pt modelId="{A6E3DB7E-60A7-430B-9EA4-B8D88031A2C8}" type="parTrans" cxnId="{9482CE99-C15D-4C5C-BA5E-33F468A6C8BC}">
      <dgm:prSet/>
      <dgm:spPr/>
      <dgm:t>
        <a:bodyPr/>
        <a:lstStyle/>
        <a:p>
          <a:endParaRPr lang="en-US"/>
        </a:p>
      </dgm:t>
    </dgm:pt>
    <dgm:pt modelId="{34D5FB3A-C8C9-412E-8BAE-F8EB67CF2710}" type="sibTrans" cxnId="{9482CE99-C15D-4C5C-BA5E-33F468A6C8BC}">
      <dgm:prSet/>
      <dgm:spPr/>
      <dgm:t>
        <a:bodyPr/>
        <a:lstStyle/>
        <a:p>
          <a:endParaRPr lang="en-US"/>
        </a:p>
      </dgm:t>
    </dgm:pt>
    <dgm:pt modelId="{EB023D57-D6F7-4DCB-8EA0-642CDE5144E7}">
      <dgm:prSet/>
      <dgm:spPr/>
      <dgm:t>
        <a:bodyPr/>
        <a:lstStyle/>
        <a:p>
          <a:pPr>
            <a:defRPr b="1"/>
          </a:pPr>
          <a:r>
            <a:rPr lang="en-US"/>
            <a:t>22 Oct.</a:t>
          </a:r>
        </a:p>
      </dgm:t>
    </dgm:pt>
    <dgm:pt modelId="{F97F7F50-E97E-4A5C-A46C-A0C06A967CA0}" type="parTrans" cxnId="{359469AB-8E52-4D0F-92FD-2F8B846BEF59}">
      <dgm:prSet/>
      <dgm:spPr/>
      <dgm:t>
        <a:bodyPr/>
        <a:lstStyle/>
        <a:p>
          <a:endParaRPr lang="en-US"/>
        </a:p>
      </dgm:t>
    </dgm:pt>
    <dgm:pt modelId="{1FCB6732-7ED9-45A6-9E56-F78E4399A5F6}" type="sibTrans" cxnId="{359469AB-8E52-4D0F-92FD-2F8B846BEF59}">
      <dgm:prSet/>
      <dgm:spPr/>
      <dgm:t>
        <a:bodyPr/>
        <a:lstStyle/>
        <a:p>
          <a:endParaRPr lang="en-US"/>
        </a:p>
      </dgm:t>
    </dgm:pt>
    <dgm:pt modelId="{97D5D01A-E599-4877-9DD3-E40DCAA4D482}">
      <dgm:prSet/>
      <dgm:spPr/>
      <dgm:t>
        <a:bodyPr/>
        <a:lstStyle/>
        <a:p>
          <a:r>
            <a:rPr lang="en-US"/>
            <a:t>LLMs for Scientific Discovery</a:t>
          </a:r>
        </a:p>
      </dgm:t>
    </dgm:pt>
    <dgm:pt modelId="{A9252FE7-7717-4A79-B1DB-EF636605D807}" type="parTrans" cxnId="{068AC11B-0160-4DEC-8636-09B1ADFF3CC6}">
      <dgm:prSet/>
      <dgm:spPr/>
      <dgm:t>
        <a:bodyPr/>
        <a:lstStyle/>
        <a:p>
          <a:endParaRPr lang="en-US"/>
        </a:p>
      </dgm:t>
    </dgm:pt>
    <dgm:pt modelId="{78DBF127-99F2-440B-BDA1-9031706E990F}" type="sibTrans" cxnId="{068AC11B-0160-4DEC-8636-09B1ADFF3CC6}">
      <dgm:prSet/>
      <dgm:spPr/>
      <dgm:t>
        <a:bodyPr/>
        <a:lstStyle/>
        <a:p>
          <a:endParaRPr lang="en-US"/>
        </a:p>
      </dgm:t>
    </dgm:pt>
    <dgm:pt modelId="{6D7DA8ED-A52E-4B69-89D5-1FAB0D75AED0}">
      <dgm:prSet/>
      <dgm:spPr/>
      <dgm:t>
        <a:bodyPr/>
        <a:lstStyle/>
        <a:p>
          <a:pPr>
            <a:defRPr b="1"/>
          </a:pPr>
          <a:r>
            <a:rPr lang="en-US"/>
            <a:t>12 Nov.</a:t>
          </a:r>
        </a:p>
      </dgm:t>
    </dgm:pt>
    <dgm:pt modelId="{D3CC0B17-9E7B-487B-B757-B9B37E599F4A}" type="parTrans" cxnId="{590808D4-7067-4174-86EA-489EC8DA0D83}">
      <dgm:prSet/>
      <dgm:spPr/>
      <dgm:t>
        <a:bodyPr/>
        <a:lstStyle/>
        <a:p>
          <a:endParaRPr lang="en-US"/>
        </a:p>
      </dgm:t>
    </dgm:pt>
    <dgm:pt modelId="{FA72A9D3-407E-4696-8553-F91397B1038A}" type="sibTrans" cxnId="{590808D4-7067-4174-86EA-489EC8DA0D83}">
      <dgm:prSet/>
      <dgm:spPr/>
      <dgm:t>
        <a:bodyPr/>
        <a:lstStyle/>
        <a:p>
          <a:endParaRPr lang="en-US"/>
        </a:p>
      </dgm:t>
    </dgm:pt>
    <dgm:pt modelId="{1DAA40D3-EBA4-4864-8108-4A69B3F8FAC1}">
      <dgm:prSet/>
      <dgm:spPr/>
      <dgm:t>
        <a:bodyPr/>
        <a:lstStyle/>
        <a:p>
          <a:r>
            <a:rPr lang="en-US"/>
            <a:t>LLMs for Qualitative Research</a:t>
          </a:r>
        </a:p>
      </dgm:t>
    </dgm:pt>
    <dgm:pt modelId="{40745B6C-B596-42ED-ADD8-0D1695CD1EA6}" type="parTrans" cxnId="{E57D8044-9830-4304-BE41-A23654EB9FFC}">
      <dgm:prSet/>
      <dgm:spPr/>
      <dgm:t>
        <a:bodyPr/>
        <a:lstStyle/>
        <a:p>
          <a:endParaRPr lang="en-US"/>
        </a:p>
      </dgm:t>
    </dgm:pt>
    <dgm:pt modelId="{9DABBBBF-C46C-457C-BE6C-758EFF2CDC92}" type="sibTrans" cxnId="{E57D8044-9830-4304-BE41-A23654EB9FFC}">
      <dgm:prSet/>
      <dgm:spPr/>
      <dgm:t>
        <a:bodyPr/>
        <a:lstStyle/>
        <a:p>
          <a:endParaRPr lang="en-US"/>
        </a:p>
      </dgm:t>
    </dgm:pt>
    <dgm:pt modelId="{B0A1B852-835B-774D-A39A-BB6B23C823FE}" type="pres">
      <dgm:prSet presAssocID="{A2B58139-2466-4881-B7ED-194514E24B9E}" presName="root" presStyleCnt="0">
        <dgm:presLayoutVars>
          <dgm:chMax/>
          <dgm:chPref/>
          <dgm:animLvl val="lvl"/>
        </dgm:presLayoutVars>
      </dgm:prSet>
      <dgm:spPr/>
    </dgm:pt>
    <dgm:pt modelId="{C17D6892-AE7B-4E43-BE72-2E62BC404FB5}" type="pres">
      <dgm:prSet presAssocID="{A2B58139-2466-4881-B7ED-194514E24B9E}" presName="divider" presStyleLbl="fgAcc1" presStyleIdx="0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gm:spPr>
    </dgm:pt>
    <dgm:pt modelId="{BF203330-32D9-434E-AE8C-483AB62801DC}" type="pres">
      <dgm:prSet presAssocID="{A2B58139-2466-4881-B7ED-194514E24B9E}" presName="nodes" presStyleCnt="0">
        <dgm:presLayoutVars>
          <dgm:chMax/>
          <dgm:chPref/>
          <dgm:animLvl val="lvl"/>
        </dgm:presLayoutVars>
      </dgm:prSet>
      <dgm:spPr/>
    </dgm:pt>
    <dgm:pt modelId="{1728AB49-22B1-F94E-89F3-A6304037C6E3}" type="pres">
      <dgm:prSet presAssocID="{8ED159F2-C07A-4433-969E-BA28DE66E99B}" presName="composite" presStyleCnt="0"/>
      <dgm:spPr/>
    </dgm:pt>
    <dgm:pt modelId="{33E87340-3E19-CE44-8FBB-D0352BEB545B}" type="pres">
      <dgm:prSet presAssocID="{8ED159F2-C07A-4433-969E-BA28DE66E99B}" presName="ConnectorPoint" presStyleLbl="lnNode1" presStyleIdx="0" presStyleCnt="3"/>
      <dgm:spPr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3DCAC880-EEEB-DE41-9D44-7036B31CC68A}" type="pres">
      <dgm:prSet presAssocID="{8ED159F2-C07A-4433-969E-BA28DE66E99B}" presName="DropPinPlaceHolder" presStyleCnt="0"/>
      <dgm:spPr/>
    </dgm:pt>
    <dgm:pt modelId="{CEADA122-3E65-7545-A3E0-1F02D9119428}" type="pres">
      <dgm:prSet presAssocID="{8ED159F2-C07A-4433-969E-BA28DE66E99B}" presName="DropPin" presStyleLbl="alignNode1" presStyleIdx="0" presStyleCnt="3"/>
      <dgm:spPr/>
    </dgm:pt>
    <dgm:pt modelId="{2B3DB2D9-204A-754F-91EC-1F7F093FF397}" type="pres">
      <dgm:prSet presAssocID="{8ED159F2-C07A-4433-969E-BA28DE66E99B}" presName="Ellipse" presStyleLbl="fgAcc1" presStyleIdx="1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2129FAEA-0724-1B40-9823-0C85835277DC}" type="pres">
      <dgm:prSet presAssocID="{8ED159F2-C07A-4433-969E-BA28DE66E99B}" presName="L2TextContainer" presStyleLbl="revTx" presStyleIdx="0" presStyleCnt="6">
        <dgm:presLayoutVars>
          <dgm:bulletEnabled val="1"/>
        </dgm:presLayoutVars>
      </dgm:prSet>
      <dgm:spPr/>
    </dgm:pt>
    <dgm:pt modelId="{5C14A49B-366C-4649-B475-FC1C3BE773A3}" type="pres">
      <dgm:prSet presAssocID="{8ED159F2-C07A-4433-969E-BA28DE66E99B}" presName="L1TextContainer" presStyleLbl="revTx" presStyleIdx="1" presStyleCnt="6">
        <dgm:presLayoutVars>
          <dgm:chMax val="1"/>
          <dgm:chPref val="1"/>
          <dgm:bulletEnabled val="1"/>
        </dgm:presLayoutVars>
      </dgm:prSet>
      <dgm:spPr/>
    </dgm:pt>
    <dgm:pt modelId="{CF542369-E554-8246-B11E-E21B69FAE763}" type="pres">
      <dgm:prSet presAssocID="{8ED159F2-C07A-4433-969E-BA28DE66E99B}" presName="ConnectLine" presStyleLbl="sibTrans1D1" presStyleIdx="0" presStyleCnt="3"/>
      <dgm:spPr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gm:spPr>
    </dgm:pt>
    <dgm:pt modelId="{662E99FF-BE39-6845-B675-AC5647A9CDBD}" type="pres">
      <dgm:prSet presAssocID="{8ED159F2-C07A-4433-969E-BA28DE66E99B}" presName="EmptyPlaceHolder" presStyleCnt="0"/>
      <dgm:spPr/>
    </dgm:pt>
    <dgm:pt modelId="{8D5B4DDD-E807-5340-A9D0-E568900B657E}" type="pres">
      <dgm:prSet presAssocID="{3C855570-E43B-4D16-9933-1C57392E28AF}" presName="spaceBetweenRectangles" presStyleCnt="0"/>
      <dgm:spPr/>
    </dgm:pt>
    <dgm:pt modelId="{9B6806B4-97AC-5F44-9A59-4777FC0E706F}" type="pres">
      <dgm:prSet presAssocID="{EB023D57-D6F7-4DCB-8EA0-642CDE5144E7}" presName="composite" presStyleCnt="0"/>
      <dgm:spPr/>
    </dgm:pt>
    <dgm:pt modelId="{F22E6FC0-3A3F-DC4D-9F59-FC7C22E8E2A4}" type="pres">
      <dgm:prSet presAssocID="{EB023D57-D6F7-4DCB-8EA0-642CDE5144E7}" presName="ConnectorPoint" presStyleLbl="lnNode1" presStyleIdx="1" presStyleCnt="3"/>
      <dgm:spPr>
        <a:solidFill>
          <a:schemeClr val="accent2">
            <a:hueOff val="3221806"/>
            <a:satOff val="-9246"/>
            <a:lumOff val="-14805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470A572B-E55D-6341-A97A-A535729B8215}" type="pres">
      <dgm:prSet presAssocID="{EB023D57-D6F7-4DCB-8EA0-642CDE5144E7}" presName="DropPinPlaceHolder" presStyleCnt="0"/>
      <dgm:spPr/>
    </dgm:pt>
    <dgm:pt modelId="{B5D543DE-49F2-AE4B-9505-AD0AE9489647}" type="pres">
      <dgm:prSet presAssocID="{EB023D57-D6F7-4DCB-8EA0-642CDE5144E7}" presName="DropPin" presStyleLbl="alignNode1" presStyleIdx="1" presStyleCnt="3"/>
      <dgm:spPr/>
    </dgm:pt>
    <dgm:pt modelId="{A4C7B837-1045-E74B-9EAB-F8CF3D726D2A}" type="pres">
      <dgm:prSet presAssocID="{EB023D57-D6F7-4DCB-8EA0-642CDE5144E7}" presName="Ellipse" presStyleLbl="fgAcc1" presStyleIdx="2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0ED8FA0B-9048-4140-A617-ED2A9F433FE3}" type="pres">
      <dgm:prSet presAssocID="{EB023D57-D6F7-4DCB-8EA0-642CDE5144E7}" presName="L2TextContainer" presStyleLbl="revTx" presStyleIdx="2" presStyleCnt="6">
        <dgm:presLayoutVars>
          <dgm:bulletEnabled val="1"/>
        </dgm:presLayoutVars>
      </dgm:prSet>
      <dgm:spPr/>
    </dgm:pt>
    <dgm:pt modelId="{1B55CB9B-FF0A-754F-8EC2-582EA88EFDD3}" type="pres">
      <dgm:prSet presAssocID="{EB023D57-D6F7-4DCB-8EA0-642CDE5144E7}" presName="L1TextContainer" presStyleLbl="revTx" presStyleIdx="3" presStyleCnt="6">
        <dgm:presLayoutVars>
          <dgm:chMax val="1"/>
          <dgm:chPref val="1"/>
          <dgm:bulletEnabled val="1"/>
        </dgm:presLayoutVars>
      </dgm:prSet>
      <dgm:spPr/>
    </dgm:pt>
    <dgm:pt modelId="{96FDB1F9-74A8-E241-BABC-7B321958117B}" type="pres">
      <dgm:prSet presAssocID="{EB023D57-D6F7-4DCB-8EA0-642CDE5144E7}" presName="ConnectLine" presStyleLbl="sibTrans1D1" presStyleIdx="1" presStyleCnt="3"/>
      <dgm:spPr>
        <a:noFill/>
        <a:ln w="1270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dash"/>
          <a:miter lim="800000"/>
        </a:ln>
        <a:effectLst/>
      </dgm:spPr>
    </dgm:pt>
    <dgm:pt modelId="{070F92AE-D288-6C40-B7C7-D3B375259A7E}" type="pres">
      <dgm:prSet presAssocID="{EB023D57-D6F7-4DCB-8EA0-642CDE5144E7}" presName="EmptyPlaceHolder" presStyleCnt="0"/>
      <dgm:spPr/>
    </dgm:pt>
    <dgm:pt modelId="{B09A815A-5045-6B45-9FED-896166EDA0BF}" type="pres">
      <dgm:prSet presAssocID="{1FCB6732-7ED9-45A6-9E56-F78E4399A5F6}" presName="spaceBetweenRectangles" presStyleCnt="0"/>
      <dgm:spPr/>
    </dgm:pt>
    <dgm:pt modelId="{C090EB5C-7C07-F04E-84F6-404A92643A1E}" type="pres">
      <dgm:prSet presAssocID="{6D7DA8ED-A52E-4B69-89D5-1FAB0D75AED0}" presName="composite" presStyleCnt="0"/>
      <dgm:spPr/>
    </dgm:pt>
    <dgm:pt modelId="{AA4E508B-597B-6E47-883C-907D859C2FBD}" type="pres">
      <dgm:prSet presAssocID="{6D7DA8ED-A52E-4B69-89D5-1FAB0D75AED0}" presName="ConnectorPoint" presStyleLbl="lnNode1" presStyleIdx="2" presStyleCnt="3"/>
      <dgm:spPr>
        <a:solidFill>
          <a:schemeClr val="accent2">
            <a:hueOff val="6443612"/>
            <a:satOff val="-18493"/>
            <a:lumOff val="-29609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gm:spPr>
    </dgm:pt>
    <dgm:pt modelId="{7421D12E-2E87-7D42-8555-F123E2144D06}" type="pres">
      <dgm:prSet presAssocID="{6D7DA8ED-A52E-4B69-89D5-1FAB0D75AED0}" presName="DropPinPlaceHolder" presStyleCnt="0"/>
      <dgm:spPr/>
    </dgm:pt>
    <dgm:pt modelId="{E9D634F6-5797-3C47-987F-747199FA1A47}" type="pres">
      <dgm:prSet presAssocID="{6D7DA8ED-A52E-4B69-89D5-1FAB0D75AED0}" presName="DropPin" presStyleLbl="alignNode1" presStyleIdx="2" presStyleCnt="3"/>
      <dgm:spPr/>
    </dgm:pt>
    <dgm:pt modelId="{8D6DFC2F-7D25-5F4F-9751-2B20950B7803}" type="pres">
      <dgm:prSet presAssocID="{6D7DA8ED-A52E-4B69-89D5-1FAB0D75AED0}" presName="Ellipse" presStyleLbl="fgAcc1" presStyleIdx="3" presStyleCnt="4"/>
      <dgm:spPr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gm:spPr>
    </dgm:pt>
    <dgm:pt modelId="{50C97EBE-EF0E-C94C-BB35-9F2E5080DC84}" type="pres">
      <dgm:prSet presAssocID="{6D7DA8ED-A52E-4B69-89D5-1FAB0D75AED0}" presName="L2TextContainer" presStyleLbl="revTx" presStyleIdx="4" presStyleCnt="6">
        <dgm:presLayoutVars>
          <dgm:bulletEnabled val="1"/>
        </dgm:presLayoutVars>
      </dgm:prSet>
      <dgm:spPr/>
    </dgm:pt>
    <dgm:pt modelId="{E53DA49A-8BBD-BC45-A18F-DFF7267FCE3F}" type="pres">
      <dgm:prSet presAssocID="{6D7DA8ED-A52E-4B69-89D5-1FAB0D75AED0}" presName="L1TextContainer" presStyleLbl="revTx" presStyleIdx="5" presStyleCnt="6">
        <dgm:presLayoutVars>
          <dgm:chMax val="1"/>
          <dgm:chPref val="1"/>
          <dgm:bulletEnabled val="1"/>
        </dgm:presLayoutVars>
      </dgm:prSet>
      <dgm:spPr/>
    </dgm:pt>
    <dgm:pt modelId="{1E049384-EE04-4049-B2FB-F5043752C467}" type="pres">
      <dgm:prSet presAssocID="{6D7DA8ED-A52E-4B69-89D5-1FAB0D75AED0}" presName="ConnectLine" presStyleLbl="sibTrans1D1" presStyleIdx="2" presStyleCnt="3"/>
      <dgm:spPr>
        <a:noFill/>
        <a:ln w="1270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dash"/>
          <a:miter lim="800000"/>
        </a:ln>
        <a:effectLst/>
      </dgm:spPr>
    </dgm:pt>
    <dgm:pt modelId="{4C8BC456-248C-7F43-8D77-03F234361D5C}" type="pres">
      <dgm:prSet presAssocID="{6D7DA8ED-A52E-4B69-89D5-1FAB0D75AED0}" presName="EmptyPlaceHolder" presStyleCnt="0"/>
      <dgm:spPr/>
    </dgm:pt>
  </dgm:ptLst>
  <dgm:cxnLst>
    <dgm:cxn modelId="{068AC11B-0160-4DEC-8636-09B1ADFF3CC6}" srcId="{EB023D57-D6F7-4DCB-8EA0-642CDE5144E7}" destId="{97D5D01A-E599-4877-9DD3-E40DCAA4D482}" srcOrd="0" destOrd="0" parTransId="{A9252FE7-7717-4A79-B1DB-EF636605D807}" sibTransId="{78DBF127-99F2-440B-BDA1-9031706E990F}"/>
    <dgm:cxn modelId="{E57D8044-9830-4304-BE41-A23654EB9FFC}" srcId="{6D7DA8ED-A52E-4B69-89D5-1FAB0D75AED0}" destId="{1DAA40D3-EBA4-4864-8108-4A69B3F8FAC1}" srcOrd="0" destOrd="0" parTransId="{40745B6C-B596-42ED-ADD8-0D1695CD1EA6}" sibTransId="{9DABBBBF-C46C-457C-BE6C-758EFF2CDC92}"/>
    <dgm:cxn modelId="{B5183946-82BD-7E4C-BEB1-01E54EF9AE6F}" type="presOf" srcId="{8ED159F2-C07A-4433-969E-BA28DE66E99B}" destId="{5C14A49B-366C-4649-B475-FC1C3BE773A3}" srcOrd="0" destOrd="0" presId="urn:microsoft.com/office/officeart/2017/3/layout/DropPinTimeline"/>
    <dgm:cxn modelId="{FA23BA95-C607-364E-806B-3964A99B15AD}" type="presOf" srcId="{A2B58139-2466-4881-B7ED-194514E24B9E}" destId="{B0A1B852-835B-774D-A39A-BB6B23C823FE}" srcOrd="0" destOrd="0" presId="urn:microsoft.com/office/officeart/2017/3/layout/DropPinTimeline"/>
    <dgm:cxn modelId="{9482CE99-C15D-4C5C-BA5E-33F468A6C8BC}" srcId="{8ED159F2-C07A-4433-969E-BA28DE66E99B}" destId="{B0522956-FFD2-4151-8667-85190FDE50C7}" srcOrd="0" destOrd="0" parTransId="{A6E3DB7E-60A7-430B-9EA4-B8D88031A2C8}" sibTransId="{34D5FB3A-C8C9-412E-8BAE-F8EB67CF2710}"/>
    <dgm:cxn modelId="{359469AB-8E52-4D0F-92FD-2F8B846BEF59}" srcId="{A2B58139-2466-4881-B7ED-194514E24B9E}" destId="{EB023D57-D6F7-4DCB-8EA0-642CDE5144E7}" srcOrd="1" destOrd="0" parTransId="{F97F7F50-E97E-4A5C-A46C-A0C06A967CA0}" sibTransId="{1FCB6732-7ED9-45A6-9E56-F78E4399A5F6}"/>
    <dgm:cxn modelId="{346AEABC-77E1-7945-96E6-7262311DFE28}" type="presOf" srcId="{EB023D57-D6F7-4DCB-8EA0-642CDE5144E7}" destId="{1B55CB9B-FF0A-754F-8EC2-582EA88EFDD3}" srcOrd="0" destOrd="0" presId="urn:microsoft.com/office/officeart/2017/3/layout/DropPinTimeline"/>
    <dgm:cxn modelId="{09DE2EC3-2D3A-8446-A978-F94C4B0FBB69}" type="presOf" srcId="{6D7DA8ED-A52E-4B69-89D5-1FAB0D75AED0}" destId="{E53DA49A-8BBD-BC45-A18F-DFF7267FCE3F}" srcOrd="0" destOrd="0" presId="urn:microsoft.com/office/officeart/2017/3/layout/DropPinTimeline"/>
    <dgm:cxn modelId="{04FE98C8-3DF6-44BC-834F-CCBD19EAE395}" srcId="{A2B58139-2466-4881-B7ED-194514E24B9E}" destId="{8ED159F2-C07A-4433-969E-BA28DE66E99B}" srcOrd="0" destOrd="0" parTransId="{72608442-0D39-4121-B06E-29EEA0E1D6A0}" sibTransId="{3C855570-E43B-4D16-9933-1C57392E28AF}"/>
    <dgm:cxn modelId="{6DFAC3CE-C06A-1044-9C1B-8780BED40CDE}" type="presOf" srcId="{1DAA40D3-EBA4-4864-8108-4A69B3F8FAC1}" destId="{50C97EBE-EF0E-C94C-BB35-9F2E5080DC84}" srcOrd="0" destOrd="0" presId="urn:microsoft.com/office/officeart/2017/3/layout/DropPinTimeline"/>
    <dgm:cxn modelId="{590808D4-7067-4174-86EA-489EC8DA0D83}" srcId="{A2B58139-2466-4881-B7ED-194514E24B9E}" destId="{6D7DA8ED-A52E-4B69-89D5-1FAB0D75AED0}" srcOrd="2" destOrd="0" parTransId="{D3CC0B17-9E7B-487B-B757-B9B37E599F4A}" sibTransId="{FA72A9D3-407E-4696-8553-F91397B1038A}"/>
    <dgm:cxn modelId="{43288ED4-5E55-3443-9A0D-88C09363DDE6}" type="presOf" srcId="{97D5D01A-E599-4877-9DD3-E40DCAA4D482}" destId="{0ED8FA0B-9048-4140-A617-ED2A9F433FE3}" srcOrd="0" destOrd="0" presId="urn:microsoft.com/office/officeart/2017/3/layout/DropPinTimeline"/>
    <dgm:cxn modelId="{06DF2DEE-7469-AA45-B25F-C6A02A1D29A1}" type="presOf" srcId="{B0522956-FFD2-4151-8667-85190FDE50C7}" destId="{2129FAEA-0724-1B40-9823-0C85835277DC}" srcOrd="0" destOrd="0" presId="urn:microsoft.com/office/officeart/2017/3/layout/DropPinTimeline"/>
    <dgm:cxn modelId="{848C8C50-B839-CD46-B68E-4486226299F2}" type="presParOf" srcId="{B0A1B852-835B-774D-A39A-BB6B23C823FE}" destId="{C17D6892-AE7B-4E43-BE72-2E62BC404FB5}" srcOrd="0" destOrd="0" presId="urn:microsoft.com/office/officeart/2017/3/layout/DropPinTimeline"/>
    <dgm:cxn modelId="{E7CCF596-0427-944A-B242-E54F9D242BC2}" type="presParOf" srcId="{B0A1B852-835B-774D-A39A-BB6B23C823FE}" destId="{BF203330-32D9-434E-AE8C-483AB62801DC}" srcOrd="1" destOrd="0" presId="urn:microsoft.com/office/officeart/2017/3/layout/DropPinTimeline"/>
    <dgm:cxn modelId="{509EF6EC-AFA9-9E43-8F42-CF91BFF13101}" type="presParOf" srcId="{BF203330-32D9-434E-AE8C-483AB62801DC}" destId="{1728AB49-22B1-F94E-89F3-A6304037C6E3}" srcOrd="0" destOrd="0" presId="urn:microsoft.com/office/officeart/2017/3/layout/DropPinTimeline"/>
    <dgm:cxn modelId="{938AEA4D-769F-9C42-AEA3-04AF9B471EDB}" type="presParOf" srcId="{1728AB49-22B1-F94E-89F3-A6304037C6E3}" destId="{33E87340-3E19-CE44-8FBB-D0352BEB545B}" srcOrd="0" destOrd="0" presId="urn:microsoft.com/office/officeart/2017/3/layout/DropPinTimeline"/>
    <dgm:cxn modelId="{B34037EF-D9B7-5F42-B6DC-8D29C448AFBC}" type="presParOf" srcId="{1728AB49-22B1-F94E-89F3-A6304037C6E3}" destId="{3DCAC880-EEEB-DE41-9D44-7036B31CC68A}" srcOrd="1" destOrd="0" presId="urn:microsoft.com/office/officeart/2017/3/layout/DropPinTimeline"/>
    <dgm:cxn modelId="{FFE885FC-AD72-2944-AD27-F5C8AF50A8D0}" type="presParOf" srcId="{3DCAC880-EEEB-DE41-9D44-7036B31CC68A}" destId="{CEADA122-3E65-7545-A3E0-1F02D9119428}" srcOrd="0" destOrd="0" presId="urn:microsoft.com/office/officeart/2017/3/layout/DropPinTimeline"/>
    <dgm:cxn modelId="{1D7B49AE-1CF0-5C49-93A4-CBE05E917ACF}" type="presParOf" srcId="{3DCAC880-EEEB-DE41-9D44-7036B31CC68A}" destId="{2B3DB2D9-204A-754F-91EC-1F7F093FF397}" srcOrd="1" destOrd="0" presId="urn:microsoft.com/office/officeart/2017/3/layout/DropPinTimeline"/>
    <dgm:cxn modelId="{6E9DFC57-333D-EC4F-8449-62A8A9CB2B30}" type="presParOf" srcId="{1728AB49-22B1-F94E-89F3-A6304037C6E3}" destId="{2129FAEA-0724-1B40-9823-0C85835277DC}" srcOrd="2" destOrd="0" presId="urn:microsoft.com/office/officeart/2017/3/layout/DropPinTimeline"/>
    <dgm:cxn modelId="{90E4E85F-4139-854E-AC1B-FAFAD6FB09DC}" type="presParOf" srcId="{1728AB49-22B1-F94E-89F3-A6304037C6E3}" destId="{5C14A49B-366C-4649-B475-FC1C3BE773A3}" srcOrd="3" destOrd="0" presId="urn:microsoft.com/office/officeart/2017/3/layout/DropPinTimeline"/>
    <dgm:cxn modelId="{9EBA8278-D8B5-3A46-93EB-69EB9035A6AF}" type="presParOf" srcId="{1728AB49-22B1-F94E-89F3-A6304037C6E3}" destId="{CF542369-E554-8246-B11E-E21B69FAE763}" srcOrd="4" destOrd="0" presId="urn:microsoft.com/office/officeart/2017/3/layout/DropPinTimeline"/>
    <dgm:cxn modelId="{6BE8F77E-CD7C-DD43-A864-89BF70361FD2}" type="presParOf" srcId="{1728AB49-22B1-F94E-89F3-A6304037C6E3}" destId="{662E99FF-BE39-6845-B675-AC5647A9CDBD}" srcOrd="5" destOrd="0" presId="urn:microsoft.com/office/officeart/2017/3/layout/DropPinTimeline"/>
    <dgm:cxn modelId="{1866571D-4A27-8946-AEE8-1759ABA58709}" type="presParOf" srcId="{BF203330-32D9-434E-AE8C-483AB62801DC}" destId="{8D5B4DDD-E807-5340-A9D0-E568900B657E}" srcOrd="1" destOrd="0" presId="urn:microsoft.com/office/officeart/2017/3/layout/DropPinTimeline"/>
    <dgm:cxn modelId="{6B73055D-BBF5-7043-B0D6-B93035624A93}" type="presParOf" srcId="{BF203330-32D9-434E-AE8C-483AB62801DC}" destId="{9B6806B4-97AC-5F44-9A59-4777FC0E706F}" srcOrd="2" destOrd="0" presId="urn:microsoft.com/office/officeart/2017/3/layout/DropPinTimeline"/>
    <dgm:cxn modelId="{6203389E-232D-CD4C-863B-C50DD332B3B6}" type="presParOf" srcId="{9B6806B4-97AC-5F44-9A59-4777FC0E706F}" destId="{F22E6FC0-3A3F-DC4D-9F59-FC7C22E8E2A4}" srcOrd="0" destOrd="0" presId="urn:microsoft.com/office/officeart/2017/3/layout/DropPinTimeline"/>
    <dgm:cxn modelId="{0F789E0B-8E7C-9D45-8730-6FCD852BB5C8}" type="presParOf" srcId="{9B6806B4-97AC-5F44-9A59-4777FC0E706F}" destId="{470A572B-E55D-6341-A97A-A535729B8215}" srcOrd="1" destOrd="0" presId="urn:microsoft.com/office/officeart/2017/3/layout/DropPinTimeline"/>
    <dgm:cxn modelId="{11652C54-2286-124E-A51F-DC672EA8B6EF}" type="presParOf" srcId="{470A572B-E55D-6341-A97A-A535729B8215}" destId="{B5D543DE-49F2-AE4B-9505-AD0AE9489647}" srcOrd="0" destOrd="0" presId="urn:microsoft.com/office/officeart/2017/3/layout/DropPinTimeline"/>
    <dgm:cxn modelId="{7E4CF2C0-52D6-494E-B413-E1E6F862877E}" type="presParOf" srcId="{470A572B-E55D-6341-A97A-A535729B8215}" destId="{A4C7B837-1045-E74B-9EAB-F8CF3D726D2A}" srcOrd="1" destOrd="0" presId="urn:microsoft.com/office/officeart/2017/3/layout/DropPinTimeline"/>
    <dgm:cxn modelId="{045A47AD-6744-664F-B9B9-C62084FE1726}" type="presParOf" srcId="{9B6806B4-97AC-5F44-9A59-4777FC0E706F}" destId="{0ED8FA0B-9048-4140-A617-ED2A9F433FE3}" srcOrd="2" destOrd="0" presId="urn:microsoft.com/office/officeart/2017/3/layout/DropPinTimeline"/>
    <dgm:cxn modelId="{DE62E38B-2283-8F4C-A229-BA5DE190E0B0}" type="presParOf" srcId="{9B6806B4-97AC-5F44-9A59-4777FC0E706F}" destId="{1B55CB9B-FF0A-754F-8EC2-582EA88EFDD3}" srcOrd="3" destOrd="0" presId="urn:microsoft.com/office/officeart/2017/3/layout/DropPinTimeline"/>
    <dgm:cxn modelId="{84D8D7D9-F6CD-4A4A-8696-933F64D0EC32}" type="presParOf" srcId="{9B6806B4-97AC-5F44-9A59-4777FC0E706F}" destId="{96FDB1F9-74A8-E241-BABC-7B321958117B}" srcOrd="4" destOrd="0" presId="urn:microsoft.com/office/officeart/2017/3/layout/DropPinTimeline"/>
    <dgm:cxn modelId="{E7E80AA5-39B3-2343-B785-3F994115893D}" type="presParOf" srcId="{9B6806B4-97AC-5F44-9A59-4777FC0E706F}" destId="{070F92AE-D288-6C40-B7C7-D3B375259A7E}" srcOrd="5" destOrd="0" presId="urn:microsoft.com/office/officeart/2017/3/layout/DropPinTimeline"/>
    <dgm:cxn modelId="{C1368384-48C1-9A4D-937A-12547055B0BF}" type="presParOf" srcId="{BF203330-32D9-434E-AE8C-483AB62801DC}" destId="{B09A815A-5045-6B45-9FED-896166EDA0BF}" srcOrd="3" destOrd="0" presId="urn:microsoft.com/office/officeart/2017/3/layout/DropPinTimeline"/>
    <dgm:cxn modelId="{55B06700-B707-C048-A5DF-7BD0317BB049}" type="presParOf" srcId="{BF203330-32D9-434E-AE8C-483AB62801DC}" destId="{C090EB5C-7C07-F04E-84F6-404A92643A1E}" srcOrd="4" destOrd="0" presId="urn:microsoft.com/office/officeart/2017/3/layout/DropPinTimeline"/>
    <dgm:cxn modelId="{730E36A8-597C-9447-BA98-8F5CE199595A}" type="presParOf" srcId="{C090EB5C-7C07-F04E-84F6-404A92643A1E}" destId="{AA4E508B-597B-6E47-883C-907D859C2FBD}" srcOrd="0" destOrd="0" presId="urn:microsoft.com/office/officeart/2017/3/layout/DropPinTimeline"/>
    <dgm:cxn modelId="{D6261194-1A7E-4A4F-A1C3-6665E2F07130}" type="presParOf" srcId="{C090EB5C-7C07-F04E-84F6-404A92643A1E}" destId="{7421D12E-2E87-7D42-8555-F123E2144D06}" srcOrd="1" destOrd="0" presId="urn:microsoft.com/office/officeart/2017/3/layout/DropPinTimeline"/>
    <dgm:cxn modelId="{30BECABE-E9EE-7943-A46F-FB4F7BDD5AEE}" type="presParOf" srcId="{7421D12E-2E87-7D42-8555-F123E2144D06}" destId="{E9D634F6-5797-3C47-987F-747199FA1A47}" srcOrd="0" destOrd="0" presId="urn:microsoft.com/office/officeart/2017/3/layout/DropPinTimeline"/>
    <dgm:cxn modelId="{564615C4-DA18-364B-AF19-B08BCEABF20E}" type="presParOf" srcId="{7421D12E-2E87-7D42-8555-F123E2144D06}" destId="{8D6DFC2F-7D25-5F4F-9751-2B20950B7803}" srcOrd="1" destOrd="0" presId="urn:microsoft.com/office/officeart/2017/3/layout/DropPinTimeline"/>
    <dgm:cxn modelId="{69B9607A-2BE3-B848-9574-2E3D89B73F19}" type="presParOf" srcId="{C090EB5C-7C07-F04E-84F6-404A92643A1E}" destId="{50C97EBE-EF0E-C94C-BB35-9F2E5080DC84}" srcOrd="2" destOrd="0" presId="urn:microsoft.com/office/officeart/2017/3/layout/DropPinTimeline"/>
    <dgm:cxn modelId="{676189DB-8FAE-C244-B5A4-054A723E9637}" type="presParOf" srcId="{C090EB5C-7C07-F04E-84F6-404A92643A1E}" destId="{E53DA49A-8BBD-BC45-A18F-DFF7267FCE3F}" srcOrd="3" destOrd="0" presId="urn:microsoft.com/office/officeart/2017/3/layout/DropPinTimeline"/>
    <dgm:cxn modelId="{E79AD0EA-449D-9D4F-BB88-83F9168432F4}" type="presParOf" srcId="{C090EB5C-7C07-F04E-84F6-404A92643A1E}" destId="{1E049384-EE04-4049-B2FB-F5043752C467}" srcOrd="4" destOrd="0" presId="urn:microsoft.com/office/officeart/2017/3/layout/DropPinTimeline"/>
    <dgm:cxn modelId="{0C4E433B-9E25-BC4E-82A0-63802C8AE4C4}" type="presParOf" srcId="{C090EB5C-7C07-F04E-84F6-404A92643A1E}" destId="{4C8BC456-248C-7F43-8D77-03F234361D5C}" srcOrd="5" destOrd="0" presId="urn:microsoft.com/office/officeart/2017/3/layout/DropPin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2F59F7B-07AE-48C5-B5B2-C135C5868719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C302EBEB-7D58-4994-8369-899A160E15FA}">
      <dgm:prSet/>
      <dgm:spPr/>
      <dgm:t>
        <a:bodyPr/>
        <a:lstStyle/>
        <a:p>
          <a:r>
            <a:rPr lang="en-US"/>
            <a:t>Crafting inputs to guide large language models to generate desired outputs</a:t>
          </a:r>
        </a:p>
      </dgm:t>
    </dgm:pt>
    <dgm:pt modelId="{56019142-A303-4A78-A5FE-E868B7DD7540}" type="parTrans" cxnId="{9816C51F-6E11-447D-A6EC-C042F0595B4A}">
      <dgm:prSet/>
      <dgm:spPr/>
      <dgm:t>
        <a:bodyPr/>
        <a:lstStyle/>
        <a:p>
          <a:endParaRPr lang="en-US"/>
        </a:p>
      </dgm:t>
    </dgm:pt>
    <dgm:pt modelId="{19021F88-0C0C-4CF7-AEDC-5DD01952204A}" type="sibTrans" cxnId="{9816C51F-6E11-447D-A6EC-C042F0595B4A}">
      <dgm:prSet/>
      <dgm:spPr/>
      <dgm:t>
        <a:bodyPr/>
        <a:lstStyle/>
        <a:p>
          <a:endParaRPr lang="en-US"/>
        </a:p>
      </dgm:t>
    </dgm:pt>
    <dgm:pt modelId="{028AE75F-5C0B-4C05-8692-D8A0EC9C22DA}">
      <dgm:prSet/>
      <dgm:spPr/>
      <dgm:t>
        <a:bodyPr/>
        <a:lstStyle/>
        <a:p>
          <a:r>
            <a:rPr lang="en-US"/>
            <a:t>Understanding Model Limitations</a:t>
          </a:r>
        </a:p>
      </dgm:t>
    </dgm:pt>
    <dgm:pt modelId="{8D5DAB21-A248-47FC-BD91-F5D43A55DE60}" type="parTrans" cxnId="{0DF81837-8F49-48F3-A315-40634665AD35}">
      <dgm:prSet/>
      <dgm:spPr/>
      <dgm:t>
        <a:bodyPr/>
        <a:lstStyle/>
        <a:p>
          <a:endParaRPr lang="en-US"/>
        </a:p>
      </dgm:t>
    </dgm:pt>
    <dgm:pt modelId="{F07847C9-DAAD-4B23-B8F6-5B1B85B006D9}" type="sibTrans" cxnId="{0DF81837-8F49-48F3-A315-40634665AD35}">
      <dgm:prSet/>
      <dgm:spPr/>
      <dgm:t>
        <a:bodyPr/>
        <a:lstStyle/>
        <a:p>
          <a:endParaRPr lang="en-US"/>
        </a:p>
      </dgm:t>
    </dgm:pt>
    <dgm:pt modelId="{1476BDC2-6822-418E-B7F2-BB4B7B9ED47F}">
      <dgm:prSet/>
      <dgm:spPr/>
      <dgm:t>
        <a:bodyPr/>
        <a:lstStyle/>
        <a:p>
          <a:r>
            <a:rPr lang="en-US"/>
            <a:t>Use of Constraints</a:t>
          </a:r>
        </a:p>
      </dgm:t>
    </dgm:pt>
    <dgm:pt modelId="{9028C028-A322-4453-A5BE-3BCF6FF39AE1}" type="parTrans" cxnId="{17B40EE8-95A1-4164-8169-CA4B11FE3B61}">
      <dgm:prSet/>
      <dgm:spPr/>
      <dgm:t>
        <a:bodyPr/>
        <a:lstStyle/>
        <a:p>
          <a:endParaRPr lang="en-US"/>
        </a:p>
      </dgm:t>
    </dgm:pt>
    <dgm:pt modelId="{11FFFD2F-A615-40BF-9CD1-2DD89D8823E0}" type="sibTrans" cxnId="{17B40EE8-95A1-4164-8169-CA4B11FE3B61}">
      <dgm:prSet/>
      <dgm:spPr/>
      <dgm:t>
        <a:bodyPr/>
        <a:lstStyle/>
        <a:p>
          <a:endParaRPr lang="en-US"/>
        </a:p>
      </dgm:t>
    </dgm:pt>
    <dgm:pt modelId="{607E333B-7CD6-4708-BD0D-275FBC30B91B}">
      <dgm:prSet/>
      <dgm:spPr/>
      <dgm:t>
        <a:bodyPr/>
        <a:lstStyle/>
        <a:p>
          <a:r>
            <a:rPr lang="en-US"/>
            <a:t>Context Provision</a:t>
          </a:r>
        </a:p>
      </dgm:t>
    </dgm:pt>
    <dgm:pt modelId="{759BDCCE-F4F1-46D2-847C-FF82F9676A42}" type="parTrans" cxnId="{C3446E15-53E4-4B26-80DE-5E1C2567B799}">
      <dgm:prSet/>
      <dgm:spPr/>
      <dgm:t>
        <a:bodyPr/>
        <a:lstStyle/>
        <a:p>
          <a:endParaRPr lang="en-US"/>
        </a:p>
      </dgm:t>
    </dgm:pt>
    <dgm:pt modelId="{FF6063ED-867A-4ED2-994C-6683F274061D}" type="sibTrans" cxnId="{C3446E15-53E4-4B26-80DE-5E1C2567B799}">
      <dgm:prSet/>
      <dgm:spPr/>
      <dgm:t>
        <a:bodyPr/>
        <a:lstStyle/>
        <a:p>
          <a:endParaRPr lang="en-US"/>
        </a:p>
      </dgm:t>
    </dgm:pt>
    <dgm:pt modelId="{4672813E-2FEB-469D-8513-EAB8A878D2A6}">
      <dgm:prSet/>
      <dgm:spPr/>
      <dgm:t>
        <a:bodyPr/>
        <a:lstStyle/>
        <a:p>
          <a:r>
            <a:rPr lang="en-US"/>
            <a:t>Clarity and Specificity</a:t>
          </a:r>
        </a:p>
      </dgm:t>
    </dgm:pt>
    <dgm:pt modelId="{D88414F8-68E1-4DFD-BFD2-1226AACAA9E6}" type="parTrans" cxnId="{85CB423A-ECE9-4FE9-8472-9CFAB4FEB0A5}">
      <dgm:prSet/>
      <dgm:spPr/>
      <dgm:t>
        <a:bodyPr/>
        <a:lstStyle/>
        <a:p>
          <a:endParaRPr lang="en-US"/>
        </a:p>
      </dgm:t>
    </dgm:pt>
    <dgm:pt modelId="{C178D5FA-4270-42AF-BABD-25576ED09F88}" type="sibTrans" cxnId="{85CB423A-ECE9-4FE9-8472-9CFAB4FEB0A5}">
      <dgm:prSet/>
      <dgm:spPr/>
      <dgm:t>
        <a:bodyPr/>
        <a:lstStyle/>
        <a:p>
          <a:endParaRPr lang="en-US"/>
        </a:p>
      </dgm:t>
    </dgm:pt>
    <dgm:pt modelId="{9AE73010-D1AF-2840-89B9-463156F4F55A}" type="pres">
      <dgm:prSet presAssocID="{B2F59F7B-07AE-48C5-B5B2-C135C5868719}" presName="outerComposite" presStyleCnt="0">
        <dgm:presLayoutVars>
          <dgm:chMax val="5"/>
          <dgm:dir/>
          <dgm:resizeHandles val="exact"/>
        </dgm:presLayoutVars>
      </dgm:prSet>
      <dgm:spPr/>
    </dgm:pt>
    <dgm:pt modelId="{EBB27AF3-E9B6-C349-B0B7-2C01C02FD1FD}" type="pres">
      <dgm:prSet presAssocID="{B2F59F7B-07AE-48C5-B5B2-C135C5868719}" presName="dummyMaxCanvas" presStyleCnt="0">
        <dgm:presLayoutVars/>
      </dgm:prSet>
      <dgm:spPr/>
    </dgm:pt>
    <dgm:pt modelId="{D52E1611-FE37-7740-A1D3-D0A21C72CCD3}" type="pres">
      <dgm:prSet presAssocID="{B2F59F7B-07AE-48C5-B5B2-C135C5868719}" presName="FiveNodes_1" presStyleLbl="node1" presStyleIdx="0" presStyleCnt="5">
        <dgm:presLayoutVars>
          <dgm:bulletEnabled val="1"/>
        </dgm:presLayoutVars>
      </dgm:prSet>
      <dgm:spPr/>
    </dgm:pt>
    <dgm:pt modelId="{67E9CA07-7DBC-4B4F-A198-A43406F043CD}" type="pres">
      <dgm:prSet presAssocID="{B2F59F7B-07AE-48C5-B5B2-C135C5868719}" presName="FiveNodes_2" presStyleLbl="node1" presStyleIdx="1" presStyleCnt="5">
        <dgm:presLayoutVars>
          <dgm:bulletEnabled val="1"/>
        </dgm:presLayoutVars>
      </dgm:prSet>
      <dgm:spPr/>
    </dgm:pt>
    <dgm:pt modelId="{4F300788-6AC7-5541-9822-6F3BB0BB8A7B}" type="pres">
      <dgm:prSet presAssocID="{B2F59F7B-07AE-48C5-B5B2-C135C5868719}" presName="FiveNodes_3" presStyleLbl="node1" presStyleIdx="2" presStyleCnt="5">
        <dgm:presLayoutVars>
          <dgm:bulletEnabled val="1"/>
        </dgm:presLayoutVars>
      </dgm:prSet>
      <dgm:spPr/>
    </dgm:pt>
    <dgm:pt modelId="{785B0794-9A7C-8D4A-B33C-1DC39D6FC9D1}" type="pres">
      <dgm:prSet presAssocID="{B2F59F7B-07AE-48C5-B5B2-C135C5868719}" presName="FiveNodes_4" presStyleLbl="node1" presStyleIdx="3" presStyleCnt="5">
        <dgm:presLayoutVars>
          <dgm:bulletEnabled val="1"/>
        </dgm:presLayoutVars>
      </dgm:prSet>
      <dgm:spPr/>
    </dgm:pt>
    <dgm:pt modelId="{F42A2596-06BB-4940-B1DD-04B65C53F7E8}" type="pres">
      <dgm:prSet presAssocID="{B2F59F7B-07AE-48C5-B5B2-C135C5868719}" presName="FiveNodes_5" presStyleLbl="node1" presStyleIdx="4" presStyleCnt="5">
        <dgm:presLayoutVars>
          <dgm:bulletEnabled val="1"/>
        </dgm:presLayoutVars>
      </dgm:prSet>
      <dgm:spPr/>
    </dgm:pt>
    <dgm:pt modelId="{3A082F03-C9D9-CF44-90F8-80EDE75E2288}" type="pres">
      <dgm:prSet presAssocID="{B2F59F7B-07AE-48C5-B5B2-C135C5868719}" presName="FiveConn_1-2" presStyleLbl="fgAccFollowNode1" presStyleIdx="0" presStyleCnt="4">
        <dgm:presLayoutVars>
          <dgm:bulletEnabled val="1"/>
        </dgm:presLayoutVars>
      </dgm:prSet>
      <dgm:spPr/>
    </dgm:pt>
    <dgm:pt modelId="{385621D8-6DA7-234A-80F9-13C0E6F935BB}" type="pres">
      <dgm:prSet presAssocID="{B2F59F7B-07AE-48C5-B5B2-C135C5868719}" presName="FiveConn_2-3" presStyleLbl="fgAccFollowNode1" presStyleIdx="1" presStyleCnt="4">
        <dgm:presLayoutVars>
          <dgm:bulletEnabled val="1"/>
        </dgm:presLayoutVars>
      </dgm:prSet>
      <dgm:spPr/>
    </dgm:pt>
    <dgm:pt modelId="{21AD3118-6D7F-B041-9A64-4A5B78107B1C}" type="pres">
      <dgm:prSet presAssocID="{B2F59F7B-07AE-48C5-B5B2-C135C5868719}" presName="FiveConn_3-4" presStyleLbl="fgAccFollowNode1" presStyleIdx="2" presStyleCnt="4">
        <dgm:presLayoutVars>
          <dgm:bulletEnabled val="1"/>
        </dgm:presLayoutVars>
      </dgm:prSet>
      <dgm:spPr/>
    </dgm:pt>
    <dgm:pt modelId="{62A2F6B0-EC9D-9E47-AFF6-3EC401107429}" type="pres">
      <dgm:prSet presAssocID="{B2F59F7B-07AE-48C5-B5B2-C135C5868719}" presName="FiveConn_4-5" presStyleLbl="fgAccFollowNode1" presStyleIdx="3" presStyleCnt="4">
        <dgm:presLayoutVars>
          <dgm:bulletEnabled val="1"/>
        </dgm:presLayoutVars>
      </dgm:prSet>
      <dgm:spPr/>
    </dgm:pt>
    <dgm:pt modelId="{B87D7020-B49C-084C-AF8F-29C86DDFE492}" type="pres">
      <dgm:prSet presAssocID="{B2F59F7B-07AE-48C5-B5B2-C135C5868719}" presName="FiveNodes_1_text" presStyleLbl="node1" presStyleIdx="4" presStyleCnt="5">
        <dgm:presLayoutVars>
          <dgm:bulletEnabled val="1"/>
        </dgm:presLayoutVars>
      </dgm:prSet>
      <dgm:spPr/>
    </dgm:pt>
    <dgm:pt modelId="{4BC1B6A5-7974-364B-908E-4E886DAFD6C8}" type="pres">
      <dgm:prSet presAssocID="{B2F59F7B-07AE-48C5-B5B2-C135C5868719}" presName="FiveNodes_2_text" presStyleLbl="node1" presStyleIdx="4" presStyleCnt="5">
        <dgm:presLayoutVars>
          <dgm:bulletEnabled val="1"/>
        </dgm:presLayoutVars>
      </dgm:prSet>
      <dgm:spPr/>
    </dgm:pt>
    <dgm:pt modelId="{3889B517-D4E7-D744-876B-7619AB5EE207}" type="pres">
      <dgm:prSet presAssocID="{B2F59F7B-07AE-48C5-B5B2-C135C5868719}" presName="FiveNodes_3_text" presStyleLbl="node1" presStyleIdx="4" presStyleCnt="5">
        <dgm:presLayoutVars>
          <dgm:bulletEnabled val="1"/>
        </dgm:presLayoutVars>
      </dgm:prSet>
      <dgm:spPr/>
    </dgm:pt>
    <dgm:pt modelId="{CDD9AD30-1F60-4E48-8A89-F93409713AFD}" type="pres">
      <dgm:prSet presAssocID="{B2F59F7B-07AE-48C5-B5B2-C135C5868719}" presName="FiveNodes_4_text" presStyleLbl="node1" presStyleIdx="4" presStyleCnt="5">
        <dgm:presLayoutVars>
          <dgm:bulletEnabled val="1"/>
        </dgm:presLayoutVars>
      </dgm:prSet>
      <dgm:spPr/>
    </dgm:pt>
    <dgm:pt modelId="{54C07BD3-F0D7-F74C-91A1-3ABCB6DA8AFB}" type="pres">
      <dgm:prSet presAssocID="{B2F59F7B-07AE-48C5-B5B2-C135C5868719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0D049510-2244-644E-8698-D88959837511}" type="presOf" srcId="{1476BDC2-6822-418E-B7F2-BB4B7B9ED47F}" destId="{4F300788-6AC7-5541-9822-6F3BB0BB8A7B}" srcOrd="0" destOrd="0" presId="urn:microsoft.com/office/officeart/2005/8/layout/vProcess5"/>
    <dgm:cxn modelId="{C3446E15-53E4-4B26-80DE-5E1C2567B799}" srcId="{B2F59F7B-07AE-48C5-B5B2-C135C5868719}" destId="{607E333B-7CD6-4708-BD0D-275FBC30B91B}" srcOrd="3" destOrd="0" parTransId="{759BDCCE-F4F1-46D2-847C-FF82F9676A42}" sibTransId="{FF6063ED-867A-4ED2-994C-6683F274061D}"/>
    <dgm:cxn modelId="{E691BE17-F4C0-2C45-8224-6996F2532E87}" type="presOf" srcId="{028AE75F-5C0B-4C05-8692-D8A0EC9C22DA}" destId="{4BC1B6A5-7974-364B-908E-4E886DAFD6C8}" srcOrd="1" destOrd="0" presId="urn:microsoft.com/office/officeart/2005/8/layout/vProcess5"/>
    <dgm:cxn modelId="{CCA71F1D-09AA-2540-97D8-D666D0DB7292}" type="presOf" srcId="{607E333B-7CD6-4708-BD0D-275FBC30B91B}" destId="{CDD9AD30-1F60-4E48-8A89-F93409713AFD}" srcOrd="1" destOrd="0" presId="urn:microsoft.com/office/officeart/2005/8/layout/vProcess5"/>
    <dgm:cxn modelId="{9816C51F-6E11-447D-A6EC-C042F0595B4A}" srcId="{B2F59F7B-07AE-48C5-B5B2-C135C5868719}" destId="{C302EBEB-7D58-4994-8369-899A160E15FA}" srcOrd="0" destOrd="0" parTransId="{56019142-A303-4A78-A5FE-E868B7DD7540}" sibTransId="{19021F88-0C0C-4CF7-AEDC-5DD01952204A}"/>
    <dgm:cxn modelId="{2FC37232-ABBB-CD42-9398-D7C1AE72D235}" type="presOf" srcId="{B2F59F7B-07AE-48C5-B5B2-C135C5868719}" destId="{9AE73010-D1AF-2840-89B9-463156F4F55A}" srcOrd="0" destOrd="0" presId="urn:microsoft.com/office/officeart/2005/8/layout/vProcess5"/>
    <dgm:cxn modelId="{0DF81837-8F49-48F3-A315-40634665AD35}" srcId="{B2F59F7B-07AE-48C5-B5B2-C135C5868719}" destId="{028AE75F-5C0B-4C05-8692-D8A0EC9C22DA}" srcOrd="1" destOrd="0" parTransId="{8D5DAB21-A248-47FC-BD91-F5D43A55DE60}" sibTransId="{F07847C9-DAAD-4B23-B8F6-5B1B85B006D9}"/>
    <dgm:cxn modelId="{64EC1D38-E430-8447-8EA0-FEE0E218EA55}" type="presOf" srcId="{C302EBEB-7D58-4994-8369-899A160E15FA}" destId="{D52E1611-FE37-7740-A1D3-D0A21C72CCD3}" srcOrd="0" destOrd="0" presId="urn:microsoft.com/office/officeart/2005/8/layout/vProcess5"/>
    <dgm:cxn modelId="{85CB423A-ECE9-4FE9-8472-9CFAB4FEB0A5}" srcId="{B2F59F7B-07AE-48C5-B5B2-C135C5868719}" destId="{4672813E-2FEB-469D-8513-EAB8A878D2A6}" srcOrd="4" destOrd="0" parTransId="{D88414F8-68E1-4DFD-BFD2-1226AACAA9E6}" sibTransId="{C178D5FA-4270-42AF-BABD-25576ED09F88}"/>
    <dgm:cxn modelId="{C331B247-6612-6E47-B45F-FFE54487FAFA}" type="presOf" srcId="{F07847C9-DAAD-4B23-B8F6-5B1B85B006D9}" destId="{385621D8-6DA7-234A-80F9-13C0E6F935BB}" srcOrd="0" destOrd="0" presId="urn:microsoft.com/office/officeart/2005/8/layout/vProcess5"/>
    <dgm:cxn modelId="{9F2FC54A-B098-7640-AC8F-1F3643A75481}" type="presOf" srcId="{4672813E-2FEB-469D-8513-EAB8A878D2A6}" destId="{54C07BD3-F0D7-F74C-91A1-3ABCB6DA8AFB}" srcOrd="1" destOrd="0" presId="urn:microsoft.com/office/officeart/2005/8/layout/vProcess5"/>
    <dgm:cxn modelId="{542AF467-9AC7-F045-B09D-DBE41360DD06}" type="presOf" srcId="{11FFFD2F-A615-40BF-9CD1-2DD89D8823E0}" destId="{21AD3118-6D7F-B041-9A64-4A5B78107B1C}" srcOrd="0" destOrd="0" presId="urn:microsoft.com/office/officeart/2005/8/layout/vProcess5"/>
    <dgm:cxn modelId="{9717847B-3479-0147-B308-424033306B9D}" type="presOf" srcId="{C302EBEB-7D58-4994-8369-899A160E15FA}" destId="{B87D7020-B49C-084C-AF8F-29C86DDFE492}" srcOrd="1" destOrd="0" presId="urn:microsoft.com/office/officeart/2005/8/layout/vProcess5"/>
    <dgm:cxn modelId="{1BA4649F-4409-C74C-8142-F836BD7C54CC}" type="presOf" srcId="{FF6063ED-867A-4ED2-994C-6683F274061D}" destId="{62A2F6B0-EC9D-9E47-AFF6-3EC401107429}" srcOrd="0" destOrd="0" presId="urn:microsoft.com/office/officeart/2005/8/layout/vProcess5"/>
    <dgm:cxn modelId="{CD1371A6-13D8-EC41-93BE-41C7DBEEB7E1}" type="presOf" srcId="{4672813E-2FEB-469D-8513-EAB8A878D2A6}" destId="{F42A2596-06BB-4940-B1DD-04B65C53F7E8}" srcOrd="0" destOrd="0" presId="urn:microsoft.com/office/officeart/2005/8/layout/vProcess5"/>
    <dgm:cxn modelId="{C35F09A7-754C-2E48-975A-D93F6880E0F9}" type="presOf" srcId="{607E333B-7CD6-4708-BD0D-275FBC30B91B}" destId="{785B0794-9A7C-8D4A-B33C-1DC39D6FC9D1}" srcOrd="0" destOrd="0" presId="urn:microsoft.com/office/officeart/2005/8/layout/vProcess5"/>
    <dgm:cxn modelId="{118EAAAF-8003-704C-AD73-2CB02252D856}" type="presOf" srcId="{028AE75F-5C0B-4C05-8692-D8A0EC9C22DA}" destId="{67E9CA07-7DBC-4B4F-A198-A43406F043CD}" srcOrd="0" destOrd="0" presId="urn:microsoft.com/office/officeart/2005/8/layout/vProcess5"/>
    <dgm:cxn modelId="{66312DC4-5F68-F047-8844-FE679CE3B7BA}" type="presOf" srcId="{1476BDC2-6822-418E-B7F2-BB4B7B9ED47F}" destId="{3889B517-D4E7-D744-876B-7619AB5EE207}" srcOrd="1" destOrd="0" presId="urn:microsoft.com/office/officeart/2005/8/layout/vProcess5"/>
    <dgm:cxn modelId="{17B40EE8-95A1-4164-8169-CA4B11FE3B61}" srcId="{B2F59F7B-07AE-48C5-B5B2-C135C5868719}" destId="{1476BDC2-6822-418E-B7F2-BB4B7B9ED47F}" srcOrd="2" destOrd="0" parTransId="{9028C028-A322-4453-A5BE-3BCF6FF39AE1}" sibTransId="{11FFFD2F-A615-40BF-9CD1-2DD89D8823E0}"/>
    <dgm:cxn modelId="{FBB731EB-D568-5B40-8897-FEBC40CC7C79}" type="presOf" srcId="{19021F88-0C0C-4CF7-AEDC-5DD01952204A}" destId="{3A082F03-C9D9-CF44-90F8-80EDE75E2288}" srcOrd="0" destOrd="0" presId="urn:microsoft.com/office/officeart/2005/8/layout/vProcess5"/>
    <dgm:cxn modelId="{B2A583BA-DA19-284A-9075-772F25AB34F0}" type="presParOf" srcId="{9AE73010-D1AF-2840-89B9-463156F4F55A}" destId="{EBB27AF3-E9B6-C349-B0B7-2C01C02FD1FD}" srcOrd="0" destOrd="0" presId="urn:microsoft.com/office/officeart/2005/8/layout/vProcess5"/>
    <dgm:cxn modelId="{9CBD5F14-3987-4348-97FB-DEEB27F789B3}" type="presParOf" srcId="{9AE73010-D1AF-2840-89B9-463156F4F55A}" destId="{D52E1611-FE37-7740-A1D3-D0A21C72CCD3}" srcOrd="1" destOrd="0" presId="urn:microsoft.com/office/officeart/2005/8/layout/vProcess5"/>
    <dgm:cxn modelId="{D647DBB5-6EC8-E24C-924F-27A3A4018F28}" type="presParOf" srcId="{9AE73010-D1AF-2840-89B9-463156F4F55A}" destId="{67E9CA07-7DBC-4B4F-A198-A43406F043CD}" srcOrd="2" destOrd="0" presId="urn:microsoft.com/office/officeart/2005/8/layout/vProcess5"/>
    <dgm:cxn modelId="{24A90AA0-FD35-2F49-89D0-BAF1AEB81C7B}" type="presParOf" srcId="{9AE73010-D1AF-2840-89B9-463156F4F55A}" destId="{4F300788-6AC7-5541-9822-6F3BB0BB8A7B}" srcOrd="3" destOrd="0" presId="urn:microsoft.com/office/officeart/2005/8/layout/vProcess5"/>
    <dgm:cxn modelId="{045D8DF2-4E2A-C94E-A889-FE3519C6C9FF}" type="presParOf" srcId="{9AE73010-D1AF-2840-89B9-463156F4F55A}" destId="{785B0794-9A7C-8D4A-B33C-1DC39D6FC9D1}" srcOrd="4" destOrd="0" presId="urn:microsoft.com/office/officeart/2005/8/layout/vProcess5"/>
    <dgm:cxn modelId="{32636387-16DA-2E47-8E77-BBEF0DF1D847}" type="presParOf" srcId="{9AE73010-D1AF-2840-89B9-463156F4F55A}" destId="{F42A2596-06BB-4940-B1DD-04B65C53F7E8}" srcOrd="5" destOrd="0" presId="urn:microsoft.com/office/officeart/2005/8/layout/vProcess5"/>
    <dgm:cxn modelId="{60CAF5A0-6C9F-8D40-BF22-D9D5DD6024A3}" type="presParOf" srcId="{9AE73010-D1AF-2840-89B9-463156F4F55A}" destId="{3A082F03-C9D9-CF44-90F8-80EDE75E2288}" srcOrd="6" destOrd="0" presId="urn:microsoft.com/office/officeart/2005/8/layout/vProcess5"/>
    <dgm:cxn modelId="{DBD5B14E-CD3B-6A49-8C8D-079B75C314D5}" type="presParOf" srcId="{9AE73010-D1AF-2840-89B9-463156F4F55A}" destId="{385621D8-6DA7-234A-80F9-13C0E6F935BB}" srcOrd="7" destOrd="0" presId="urn:microsoft.com/office/officeart/2005/8/layout/vProcess5"/>
    <dgm:cxn modelId="{549BF4AA-ABC6-534A-B144-22A6DBC61AC4}" type="presParOf" srcId="{9AE73010-D1AF-2840-89B9-463156F4F55A}" destId="{21AD3118-6D7F-B041-9A64-4A5B78107B1C}" srcOrd="8" destOrd="0" presId="urn:microsoft.com/office/officeart/2005/8/layout/vProcess5"/>
    <dgm:cxn modelId="{5464A575-BCF4-AD43-9E9B-FB4DA24AA1F2}" type="presParOf" srcId="{9AE73010-D1AF-2840-89B9-463156F4F55A}" destId="{62A2F6B0-EC9D-9E47-AFF6-3EC401107429}" srcOrd="9" destOrd="0" presId="urn:microsoft.com/office/officeart/2005/8/layout/vProcess5"/>
    <dgm:cxn modelId="{E3E31378-7A52-0E45-A3AE-FEBFC4A23614}" type="presParOf" srcId="{9AE73010-D1AF-2840-89B9-463156F4F55A}" destId="{B87D7020-B49C-084C-AF8F-29C86DDFE492}" srcOrd="10" destOrd="0" presId="urn:microsoft.com/office/officeart/2005/8/layout/vProcess5"/>
    <dgm:cxn modelId="{5359C5E3-17D2-3D47-B2BF-CD7DD141A3F5}" type="presParOf" srcId="{9AE73010-D1AF-2840-89B9-463156F4F55A}" destId="{4BC1B6A5-7974-364B-908E-4E886DAFD6C8}" srcOrd="11" destOrd="0" presId="urn:microsoft.com/office/officeart/2005/8/layout/vProcess5"/>
    <dgm:cxn modelId="{E8406DA3-6ACE-014A-AC74-A9AE19B1FAF8}" type="presParOf" srcId="{9AE73010-D1AF-2840-89B9-463156F4F55A}" destId="{3889B517-D4E7-D744-876B-7619AB5EE207}" srcOrd="12" destOrd="0" presId="urn:microsoft.com/office/officeart/2005/8/layout/vProcess5"/>
    <dgm:cxn modelId="{B647DF0B-EA6C-824A-8B68-8E8FC556B44C}" type="presParOf" srcId="{9AE73010-D1AF-2840-89B9-463156F4F55A}" destId="{CDD9AD30-1F60-4E48-8A89-F93409713AFD}" srcOrd="13" destOrd="0" presId="urn:microsoft.com/office/officeart/2005/8/layout/vProcess5"/>
    <dgm:cxn modelId="{A617B75E-0712-294F-B4E8-175A82810320}" type="presParOf" srcId="{9AE73010-D1AF-2840-89B9-463156F4F55A}" destId="{54C07BD3-F0D7-F74C-91A1-3ABCB6DA8AFB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0E5CD8-7E2B-49EA-8893-B5D05C0A74BA}" type="doc">
      <dgm:prSet loTypeId="urn:microsoft.com/office/officeart/2005/8/layout/hList1" loCatId="list" qsTypeId="urn:microsoft.com/office/officeart/2005/8/quickstyle/simple5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321175D-8662-4624-9AC0-401919308AF8}">
      <dgm:prSet/>
      <dgm:spPr/>
      <dgm:t>
        <a:bodyPr/>
        <a:lstStyle/>
        <a:p>
          <a:r>
            <a:rPr lang="en-US"/>
            <a:t>LLMs are powerful but fragile</a:t>
          </a:r>
        </a:p>
      </dgm:t>
    </dgm:pt>
    <dgm:pt modelId="{D3C9F6AD-3F3A-4955-938F-5A01520C19D1}" type="parTrans" cxnId="{539828EE-CCBA-4E5B-A302-E0FA46DE6377}">
      <dgm:prSet/>
      <dgm:spPr/>
      <dgm:t>
        <a:bodyPr/>
        <a:lstStyle/>
        <a:p>
          <a:endParaRPr lang="en-US"/>
        </a:p>
      </dgm:t>
    </dgm:pt>
    <dgm:pt modelId="{B0774F6C-B603-46EB-A50D-EE61408E986E}" type="sibTrans" cxnId="{539828EE-CCBA-4E5B-A302-E0FA46DE6377}">
      <dgm:prSet/>
      <dgm:spPr/>
      <dgm:t>
        <a:bodyPr/>
        <a:lstStyle/>
        <a:p>
          <a:endParaRPr lang="en-US"/>
        </a:p>
      </dgm:t>
    </dgm:pt>
    <dgm:pt modelId="{125AB9AE-445D-458C-90FE-D8DF82C0BA49}">
      <dgm:prSet/>
      <dgm:spPr/>
      <dgm:t>
        <a:bodyPr/>
        <a:lstStyle/>
        <a:p>
          <a:r>
            <a:rPr lang="en-US"/>
            <a:t>produce brilliant results or complete nonsense</a:t>
          </a:r>
        </a:p>
      </dgm:t>
    </dgm:pt>
    <dgm:pt modelId="{B0F72110-1C97-406A-822C-01F1EEA9B9F6}" type="parTrans" cxnId="{EDA3CB70-6880-4588-AC79-1D59375C220C}">
      <dgm:prSet/>
      <dgm:spPr/>
      <dgm:t>
        <a:bodyPr/>
        <a:lstStyle/>
        <a:p>
          <a:endParaRPr lang="en-US"/>
        </a:p>
      </dgm:t>
    </dgm:pt>
    <dgm:pt modelId="{7646A4FF-E733-41D0-ADAE-A5293BC25216}" type="sibTrans" cxnId="{EDA3CB70-6880-4588-AC79-1D59375C220C}">
      <dgm:prSet/>
      <dgm:spPr/>
      <dgm:t>
        <a:bodyPr/>
        <a:lstStyle/>
        <a:p>
          <a:endParaRPr lang="en-US"/>
        </a:p>
      </dgm:t>
    </dgm:pt>
    <dgm:pt modelId="{E47CCB39-0318-42B1-BD3D-87CB1B4AC538}">
      <dgm:prSet/>
      <dgm:spPr/>
      <dgm:t>
        <a:bodyPr/>
        <a:lstStyle/>
        <a:p>
          <a:r>
            <a:rPr lang="en-US"/>
            <a:t>Easily confused</a:t>
          </a:r>
        </a:p>
      </dgm:t>
    </dgm:pt>
    <dgm:pt modelId="{0127AFD9-E144-43EC-890F-69BE5024EE94}" type="parTrans" cxnId="{14E5AD7E-8558-4D14-9D7F-FB107CF4B7CD}">
      <dgm:prSet/>
      <dgm:spPr/>
      <dgm:t>
        <a:bodyPr/>
        <a:lstStyle/>
        <a:p>
          <a:endParaRPr lang="en-US"/>
        </a:p>
      </dgm:t>
    </dgm:pt>
    <dgm:pt modelId="{374F3896-76CF-4977-BB97-1B933B95FBCF}" type="sibTrans" cxnId="{14E5AD7E-8558-4D14-9D7F-FB107CF4B7CD}">
      <dgm:prSet/>
      <dgm:spPr/>
      <dgm:t>
        <a:bodyPr/>
        <a:lstStyle/>
        <a:p>
          <a:endParaRPr lang="en-US"/>
        </a:p>
      </dgm:t>
    </dgm:pt>
    <dgm:pt modelId="{B4AD0465-F7D3-41D5-A651-B111CDA7F4B9}">
      <dgm:prSet/>
      <dgm:spPr/>
      <dgm:t>
        <a:bodyPr/>
        <a:lstStyle/>
        <a:p>
          <a:r>
            <a:rPr lang="en-US"/>
            <a:t>small wording changes can lead to big output differences</a:t>
          </a:r>
        </a:p>
      </dgm:t>
    </dgm:pt>
    <dgm:pt modelId="{BD150F5E-B738-4E8E-AAA4-C51AAF5851B7}" type="parTrans" cxnId="{B906538E-55BE-477A-B70A-4633A03D4EA9}">
      <dgm:prSet/>
      <dgm:spPr/>
      <dgm:t>
        <a:bodyPr/>
        <a:lstStyle/>
        <a:p>
          <a:endParaRPr lang="en-US"/>
        </a:p>
      </dgm:t>
    </dgm:pt>
    <dgm:pt modelId="{57506A93-3005-4260-8AE0-C4509D620169}" type="sibTrans" cxnId="{B906538E-55BE-477A-B70A-4633A03D4EA9}">
      <dgm:prSet/>
      <dgm:spPr/>
      <dgm:t>
        <a:bodyPr/>
        <a:lstStyle/>
        <a:p>
          <a:endParaRPr lang="en-US"/>
        </a:p>
      </dgm:t>
    </dgm:pt>
    <dgm:pt modelId="{1064C765-77B2-4448-9387-4D54A8A9B8F0}">
      <dgm:prSet/>
      <dgm:spPr/>
      <dgm:t>
        <a:bodyPr/>
        <a:lstStyle/>
        <a:p>
          <a:r>
            <a:rPr lang="en-US"/>
            <a:t>Analogy</a:t>
          </a:r>
        </a:p>
      </dgm:t>
    </dgm:pt>
    <dgm:pt modelId="{E88FCFAE-27A0-4335-AD31-FBBEDF71DF25}" type="parTrans" cxnId="{B84C579A-ACE8-43F8-B6CF-8D8E0ADD3F53}">
      <dgm:prSet/>
      <dgm:spPr/>
      <dgm:t>
        <a:bodyPr/>
        <a:lstStyle/>
        <a:p>
          <a:endParaRPr lang="en-US"/>
        </a:p>
      </dgm:t>
    </dgm:pt>
    <dgm:pt modelId="{75B24577-59E0-4128-8DA9-BB7B4399F49C}" type="sibTrans" cxnId="{B84C579A-ACE8-43F8-B6CF-8D8E0ADD3F53}">
      <dgm:prSet/>
      <dgm:spPr/>
      <dgm:t>
        <a:bodyPr/>
        <a:lstStyle/>
        <a:p>
          <a:endParaRPr lang="en-US"/>
        </a:p>
      </dgm:t>
    </dgm:pt>
    <dgm:pt modelId="{955B8E40-99F1-490C-B26F-C2F2EC6168C8}">
      <dgm:prSet/>
      <dgm:spPr/>
      <dgm:t>
        <a:bodyPr/>
        <a:lstStyle/>
        <a:p>
          <a:r>
            <a:rPr lang="en-US"/>
            <a:t>LLM is lake of language </a:t>
          </a:r>
        </a:p>
      </dgm:t>
    </dgm:pt>
    <dgm:pt modelId="{B01E0E1C-873E-4B93-B20D-813AF2F5EE6D}" type="parTrans" cxnId="{3135945E-31E2-48FB-853B-518F43B10BCD}">
      <dgm:prSet/>
      <dgm:spPr/>
      <dgm:t>
        <a:bodyPr/>
        <a:lstStyle/>
        <a:p>
          <a:endParaRPr lang="en-US"/>
        </a:p>
      </dgm:t>
    </dgm:pt>
    <dgm:pt modelId="{1142ECEF-27C7-46F9-B8B1-B73182F7E43A}" type="sibTrans" cxnId="{3135945E-31E2-48FB-853B-518F43B10BCD}">
      <dgm:prSet/>
      <dgm:spPr/>
      <dgm:t>
        <a:bodyPr/>
        <a:lstStyle/>
        <a:p>
          <a:endParaRPr lang="en-US"/>
        </a:p>
      </dgm:t>
    </dgm:pt>
    <dgm:pt modelId="{2034E815-F406-4CFC-9DF1-56DFDD384A36}">
      <dgm:prSet/>
      <dgm:spPr/>
      <dgm:t>
        <a:bodyPr/>
        <a:lstStyle/>
        <a:p>
          <a:r>
            <a:rPr lang="en-US"/>
            <a:t>Prompt engineering is irrigation system that draws out exactly what you need, where you need it. </a:t>
          </a:r>
        </a:p>
      </dgm:t>
    </dgm:pt>
    <dgm:pt modelId="{7A96AC16-E03B-44DE-A973-61D34FE57547}" type="parTrans" cxnId="{8DF82B74-5334-4E43-8DDE-423E673771D4}">
      <dgm:prSet/>
      <dgm:spPr/>
      <dgm:t>
        <a:bodyPr/>
        <a:lstStyle/>
        <a:p>
          <a:endParaRPr lang="en-US"/>
        </a:p>
      </dgm:t>
    </dgm:pt>
    <dgm:pt modelId="{79DC3AD0-4DCB-42A5-8F28-3DB3CDA861B4}" type="sibTrans" cxnId="{8DF82B74-5334-4E43-8DDE-423E673771D4}">
      <dgm:prSet/>
      <dgm:spPr/>
      <dgm:t>
        <a:bodyPr/>
        <a:lstStyle/>
        <a:p>
          <a:endParaRPr lang="en-US"/>
        </a:p>
      </dgm:t>
    </dgm:pt>
    <dgm:pt modelId="{15F7F99E-6B4C-47AC-A9F8-185F591AFD84}">
      <dgm:prSet/>
      <dgm:spPr/>
      <dgm:t>
        <a:bodyPr/>
        <a:lstStyle/>
        <a:p>
          <a:r>
            <a:rPr lang="en-US" dirty="0"/>
            <a:t>Best use of LLMs</a:t>
          </a:r>
        </a:p>
      </dgm:t>
    </dgm:pt>
    <dgm:pt modelId="{BB5EA722-5599-4ABE-9DE4-82613C206354}" type="parTrans" cxnId="{1A6C0159-4289-4263-B2CD-EFD842CE64E0}">
      <dgm:prSet/>
      <dgm:spPr/>
      <dgm:t>
        <a:bodyPr/>
        <a:lstStyle/>
        <a:p>
          <a:endParaRPr lang="en-US"/>
        </a:p>
      </dgm:t>
    </dgm:pt>
    <dgm:pt modelId="{B6B56753-6836-45CC-BE8E-70F02BE0CB1D}" type="sibTrans" cxnId="{1A6C0159-4289-4263-B2CD-EFD842CE64E0}">
      <dgm:prSet/>
      <dgm:spPr/>
      <dgm:t>
        <a:bodyPr/>
        <a:lstStyle/>
        <a:p>
          <a:endParaRPr lang="en-US"/>
        </a:p>
      </dgm:t>
    </dgm:pt>
    <dgm:pt modelId="{DA276CDA-EA2C-884F-BFD9-BE3D716E0A31}">
      <dgm:prSet/>
      <dgm:spPr/>
      <dgm:t>
        <a:bodyPr/>
        <a:lstStyle/>
        <a:p>
          <a:r>
            <a:rPr lang="en-US" b="0" i="0" dirty="0">
              <a:effectLst/>
              <a:latin typeface="Söhne"/>
              <a:hlinkClick xmlns:r="http://schemas.openxmlformats.org/officeDocument/2006/relationships" r:id="rId1"/>
            </a:rPr>
            <a:t>“The less the model has to guess at what you want, the more likely you’ll get it.</a:t>
          </a:r>
          <a:r>
            <a:rPr lang="en-US" dirty="0">
              <a:hlinkClick xmlns:r="http://schemas.openxmlformats.org/officeDocument/2006/relationships" r:id="rId1"/>
            </a:rPr>
            <a:t>” </a:t>
          </a:r>
          <a:endParaRPr lang="en-US" dirty="0"/>
        </a:p>
        <a:p>
          <a:r>
            <a:rPr lang="en-US" dirty="0"/>
            <a:t> </a:t>
          </a:r>
        </a:p>
      </dgm:t>
    </dgm:pt>
    <dgm:pt modelId="{405268BF-5D2C-884F-8EA0-7D2438AFC398}" type="parTrans" cxnId="{CEA41BAA-3760-C740-90E9-BD8C590F8E5B}">
      <dgm:prSet/>
      <dgm:spPr/>
      <dgm:t>
        <a:bodyPr/>
        <a:lstStyle/>
        <a:p>
          <a:endParaRPr lang="en-US"/>
        </a:p>
      </dgm:t>
    </dgm:pt>
    <dgm:pt modelId="{A0FC9CE2-EE36-BC44-B9AB-11809F39BD40}" type="sibTrans" cxnId="{CEA41BAA-3760-C740-90E9-BD8C590F8E5B}">
      <dgm:prSet/>
      <dgm:spPr/>
      <dgm:t>
        <a:bodyPr/>
        <a:lstStyle/>
        <a:p>
          <a:endParaRPr lang="en-US"/>
        </a:p>
      </dgm:t>
    </dgm:pt>
    <dgm:pt modelId="{075F1AD7-E75B-6341-A112-84BCDCC90A61}" type="pres">
      <dgm:prSet presAssocID="{3B0E5CD8-7E2B-49EA-8893-B5D05C0A74BA}" presName="Name0" presStyleCnt="0">
        <dgm:presLayoutVars>
          <dgm:dir/>
          <dgm:animLvl val="lvl"/>
          <dgm:resizeHandles val="exact"/>
        </dgm:presLayoutVars>
      </dgm:prSet>
      <dgm:spPr/>
    </dgm:pt>
    <dgm:pt modelId="{211C5645-0B05-374B-A7C8-96B96F98B088}" type="pres">
      <dgm:prSet presAssocID="{E321175D-8662-4624-9AC0-401919308AF8}" presName="composite" presStyleCnt="0"/>
      <dgm:spPr/>
    </dgm:pt>
    <dgm:pt modelId="{61E1031D-A014-7249-85CF-008043198663}" type="pres">
      <dgm:prSet presAssocID="{E321175D-8662-4624-9AC0-401919308AF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1B297B6D-59F3-774E-B91F-4060944F55D6}" type="pres">
      <dgm:prSet presAssocID="{E321175D-8662-4624-9AC0-401919308AF8}" presName="desTx" presStyleLbl="alignAccFollowNode1" presStyleIdx="0" presStyleCnt="4">
        <dgm:presLayoutVars>
          <dgm:bulletEnabled val="1"/>
        </dgm:presLayoutVars>
      </dgm:prSet>
      <dgm:spPr/>
    </dgm:pt>
    <dgm:pt modelId="{5968FC17-BB0F-9E47-8A9C-35FFFCAA4348}" type="pres">
      <dgm:prSet presAssocID="{B0774F6C-B603-46EB-A50D-EE61408E986E}" presName="space" presStyleCnt="0"/>
      <dgm:spPr/>
    </dgm:pt>
    <dgm:pt modelId="{28B43C45-677B-8A42-B36D-AA7CB1567DEC}" type="pres">
      <dgm:prSet presAssocID="{E47CCB39-0318-42B1-BD3D-87CB1B4AC538}" presName="composite" presStyleCnt="0"/>
      <dgm:spPr/>
    </dgm:pt>
    <dgm:pt modelId="{89893BC1-B43B-9E44-8280-847105AF4F3D}" type="pres">
      <dgm:prSet presAssocID="{E47CCB39-0318-42B1-BD3D-87CB1B4AC538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5AF5C7BA-F4CC-AE4F-BD09-0A6F1546B082}" type="pres">
      <dgm:prSet presAssocID="{E47CCB39-0318-42B1-BD3D-87CB1B4AC538}" presName="desTx" presStyleLbl="alignAccFollowNode1" presStyleIdx="1" presStyleCnt="4">
        <dgm:presLayoutVars>
          <dgm:bulletEnabled val="1"/>
        </dgm:presLayoutVars>
      </dgm:prSet>
      <dgm:spPr/>
    </dgm:pt>
    <dgm:pt modelId="{626242C6-37DA-6649-8BAC-A34C0BE6DCE4}" type="pres">
      <dgm:prSet presAssocID="{374F3896-76CF-4977-BB97-1B933B95FBCF}" presName="space" presStyleCnt="0"/>
      <dgm:spPr/>
    </dgm:pt>
    <dgm:pt modelId="{FA1024A2-A925-6D4C-99A3-AFAA84CDC356}" type="pres">
      <dgm:prSet presAssocID="{1064C765-77B2-4448-9387-4D54A8A9B8F0}" presName="composite" presStyleCnt="0"/>
      <dgm:spPr/>
    </dgm:pt>
    <dgm:pt modelId="{45592E75-C7A0-6C45-A489-9B3A4BD2A8EF}" type="pres">
      <dgm:prSet presAssocID="{1064C765-77B2-4448-9387-4D54A8A9B8F0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9312EEC9-1574-E74C-9FB0-A938A9AE571A}" type="pres">
      <dgm:prSet presAssocID="{1064C765-77B2-4448-9387-4D54A8A9B8F0}" presName="desTx" presStyleLbl="alignAccFollowNode1" presStyleIdx="2" presStyleCnt="4">
        <dgm:presLayoutVars>
          <dgm:bulletEnabled val="1"/>
        </dgm:presLayoutVars>
      </dgm:prSet>
      <dgm:spPr/>
    </dgm:pt>
    <dgm:pt modelId="{EDF02CC6-0245-FF47-AF6B-593E4DB5F75F}" type="pres">
      <dgm:prSet presAssocID="{75B24577-59E0-4128-8DA9-BB7B4399F49C}" presName="space" presStyleCnt="0"/>
      <dgm:spPr/>
    </dgm:pt>
    <dgm:pt modelId="{43097476-B6FA-7F4F-902B-0CA9A9AC1A57}" type="pres">
      <dgm:prSet presAssocID="{15F7F99E-6B4C-47AC-A9F8-185F591AFD84}" presName="composite" presStyleCnt="0"/>
      <dgm:spPr/>
    </dgm:pt>
    <dgm:pt modelId="{42202DA5-A3DB-7B4A-9417-177FC56875EF}" type="pres">
      <dgm:prSet presAssocID="{15F7F99E-6B4C-47AC-A9F8-185F591AFD84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01CB1CD8-B083-8341-925A-7C7DD85F29BB}" type="pres">
      <dgm:prSet presAssocID="{15F7F99E-6B4C-47AC-A9F8-185F591AFD84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732B054E-122C-3D4C-ADCD-F6D530C7BEB7}" type="presOf" srcId="{DA276CDA-EA2C-884F-BFD9-BE3D716E0A31}" destId="{01CB1CD8-B083-8341-925A-7C7DD85F29BB}" srcOrd="0" destOrd="0" presId="urn:microsoft.com/office/officeart/2005/8/layout/hList1"/>
    <dgm:cxn modelId="{9432104F-EA4E-FA4F-B109-2DF94E2C2BC5}" type="presOf" srcId="{955B8E40-99F1-490C-B26F-C2F2EC6168C8}" destId="{9312EEC9-1574-E74C-9FB0-A938A9AE571A}" srcOrd="0" destOrd="0" presId="urn:microsoft.com/office/officeart/2005/8/layout/hList1"/>
    <dgm:cxn modelId="{1A6C0159-4289-4263-B2CD-EFD842CE64E0}" srcId="{3B0E5CD8-7E2B-49EA-8893-B5D05C0A74BA}" destId="{15F7F99E-6B4C-47AC-A9F8-185F591AFD84}" srcOrd="3" destOrd="0" parTransId="{BB5EA722-5599-4ABE-9DE4-82613C206354}" sibTransId="{B6B56753-6836-45CC-BE8E-70F02BE0CB1D}"/>
    <dgm:cxn modelId="{85675F59-7438-F94F-84D1-8F5781024422}" type="presOf" srcId="{2034E815-F406-4CFC-9DF1-56DFDD384A36}" destId="{9312EEC9-1574-E74C-9FB0-A938A9AE571A}" srcOrd="0" destOrd="1" presId="urn:microsoft.com/office/officeart/2005/8/layout/hList1"/>
    <dgm:cxn modelId="{3135945E-31E2-48FB-853B-518F43B10BCD}" srcId="{1064C765-77B2-4448-9387-4D54A8A9B8F0}" destId="{955B8E40-99F1-490C-B26F-C2F2EC6168C8}" srcOrd="0" destOrd="0" parTransId="{B01E0E1C-873E-4B93-B20D-813AF2F5EE6D}" sibTransId="{1142ECEF-27C7-46F9-B8B1-B73182F7E43A}"/>
    <dgm:cxn modelId="{EDA3CB70-6880-4588-AC79-1D59375C220C}" srcId="{E321175D-8662-4624-9AC0-401919308AF8}" destId="{125AB9AE-445D-458C-90FE-D8DF82C0BA49}" srcOrd="0" destOrd="0" parTransId="{B0F72110-1C97-406A-822C-01F1EEA9B9F6}" sibTransId="{7646A4FF-E733-41D0-ADAE-A5293BC25216}"/>
    <dgm:cxn modelId="{8DF82B74-5334-4E43-8DDE-423E673771D4}" srcId="{1064C765-77B2-4448-9387-4D54A8A9B8F0}" destId="{2034E815-F406-4CFC-9DF1-56DFDD384A36}" srcOrd="1" destOrd="0" parTransId="{7A96AC16-E03B-44DE-A973-61D34FE57547}" sibTransId="{79DC3AD0-4DCB-42A5-8F28-3DB3CDA861B4}"/>
    <dgm:cxn modelId="{09315E77-099C-5848-BA2C-92DA0C25DF9B}" type="presOf" srcId="{E321175D-8662-4624-9AC0-401919308AF8}" destId="{61E1031D-A014-7249-85CF-008043198663}" srcOrd="0" destOrd="0" presId="urn:microsoft.com/office/officeart/2005/8/layout/hList1"/>
    <dgm:cxn modelId="{14E5AD7E-8558-4D14-9D7F-FB107CF4B7CD}" srcId="{3B0E5CD8-7E2B-49EA-8893-B5D05C0A74BA}" destId="{E47CCB39-0318-42B1-BD3D-87CB1B4AC538}" srcOrd="1" destOrd="0" parTransId="{0127AFD9-E144-43EC-890F-69BE5024EE94}" sibTransId="{374F3896-76CF-4977-BB97-1B933B95FBCF}"/>
    <dgm:cxn modelId="{9308D888-3D55-4746-A2A9-7ED3FF6EA47A}" type="presOf" srcId="{125AB9AE-445D-458C-90FE-D8DF82C0BA49}" destId="{1B297B6D-59F3-774E-B91F-4060944F55D6}" srcOrd="0" destOrd="0" presId="urn:microsoft.com/office/officeart/2005/8/layout/hList1"/>
    <dgm:cxn modelId="{B906538E-55BE-477A-B70A-4633A03D4EA9}" srcId="{E47CCB39-0318-42B1-BD3D-87CB1B4AC538}" destId="{B4AD0465-F7D3-41D5-A651-B111CDA7F4B9}" srcOrd="0" destOrd="0" parTransId="{BD150F5E-B738-4E8E-AAA4-C51AAF5851B7}" sibTransId="{57506A93-3005-4260-8AE0-C4509D620169}"/>
    <dgm:cxn modelId="{A39DCF92-D6D4-834B-9114-090107420F42}" type="presOf" srcId="{B4AD0465-F7D3-41D5-A651-B111CDA7F4B9}" destId="{5AF5C7BA-F4CC-AE4F-BD09-0A6F1546B082}" srcOrd="0" destOrd="0" presId="urn:microsoft.com/office/officeart/2005/8/layout/hList1"/>
    <dgm:cxn modelId="{B84C579A-ACE8-43F8-B6CF-8D8E0ADD3F53}" srcId="{3B0E5CD8-7E2B-49EA-8893-B5D05C0A74BA}" destId="{1064C765-77B2-4448-9387-4D54A8A9B8F0}" srcOrd="2" destOrd="0" parTransId="{E88FCFAE-27A0-4335-AD31-FBBEDF71DF25}" sibTransId="{75B24577-59E0-4128-8DA9-BB7B4399F49C}"/>
    <dgm:cxn modelId="{CEA41BAA-3760-C740-90E9-BD8C590F8E5B}" srcId="{15F7F99E-6B4C-47AC-A9F8-185F591AFD84}" destId="{DA276CDA-EA2C-884F-BFD9-BE3D716E0A31}" srcOrd="0" destOrd="0" parTransId="{405268BF-5D2C-884F-8EA0-7D2438AFC398}" sibTransId="{A0FC9CE2-EE36-BC44-B9AB-11809F39BD40}"/>
    <dgm:cxn modelId="{6E533AAF-743A-B04C-BC9B-E08BEA3E5E7B}" type="presOf" srcId="{E47CCB39-0318-42B1-BD3D-87CB1B4AC538}" destId="{89893BC1-B43B-9E44-8280-847105AF4F3D}" srcOrd="0" destOrd="0" presId="urn:microsoft.com/office/officeart/2005/8/layout/hList1"/>
    <dgm:cxn modelId="{4DBCB4BA-AC1C-544D-8F64-DB40D165C37A}" type="presOf" srcId="{3B0E5CD8-7E2B-49EA-8893-B5D05C0A74BA}" destId="{075F1AD7-E75B-6341-A112-84BCDCC90A61}" srcOrd="0" destOrd="0" presId="urn:microsoft.com/office/officeart/2005/8/layout/hList1"/>
    <dgm:cxn modelId="{7921D9D8-2C2A-9541-9BFD-99A67916F733}" type="presOf" srcId="{1064C765-77B2-4448-9387-4D54A8A9B8F0}" destId="{45592E75-C7A0-6C45-A489-9B3A4BD2A8EF}" srcOrd="0" destOrd="0" presId="urn:microsoft.com/office/officeart/2005/8/layout/hList1"/>
    <dgm:cxn modelId="{539828EE-CCBA-4E5B-A302-E0FA46DE6377}" srcId="{3B0E5CD8-7E2B-49EA-8893-B5D05C0A74BA}" destId="{E321175D-8662-4624-9AC0-401919308AF8}" srcOrd="0" destOrd="0" parTransId="{D3C9F6AD-3F3A-4955-938F-5A01520C19D1}" sibTransId="{B0774F6C-B603-46EB-A50D-EE61408E986E}"/>
    <dgm:cxn modelId="{A833D5F8-A303-8B4A-B93B-87FA92B23488}" type="presOf" srcId="{15F7F99E-6B4C-47AC-A9F8-185F591AFD84}" destId="{42202DA5-A3DB-7B4A-9417-177FC56875EF}" srcOrd="0" destOrd="0" presId="urn:microsoft.com/office/officeart/2005/8/layout/hList1"/>
    <dgm:cxn modelId="{22B70F1C-8513-5843-80D5-4C391D23A296}" type="presParOf" srcId="{075F1AD7-E75B-6341-A112-84BCDCC90A61}" destId="{211C5645-0B05-374B-A7C8-96B96F98B088}" srcOrd="0" destOrd="0" presId="urn:microsoft.com/office/officeart/2005/8/layout/hList1"/>
    <dgm:cxn modelId="{E5FE4128-C439-3444-A954-446EBCA99C9D}" type="presParOf" srcId="{211C5645-0B05-374B-A7C8-96B96F98B088}" destId="{61E1031D-A014-7249-85CF-008043198663}" srcOrd="0" destOrd="0" presId="urn:microsoft.com/office/officeart/2005/8/layout/hList1"/>
    <dgm:cxn modelId="{413A8403-13F0-2343-9793-767C925195D7}" type="presParOf" srcId="{211C5645-0B05-374B-A7C8-96B96F98B088}" destId="{1B297B6D-59F3-774E-B91F-4060944F55D6}" srcOrd="1" destOrd="0" presId="urn:microsoft.com/office/officeart/2005/8/layout/hList1"/>
    <dgm:cxn modelId="{F4F2E9E1-08E9-4540-8BD8-CB4A5C8EE407}" type="presParOf" srcId="{075F1AD7-E75B-6341-A112-84BCDCC90A61}" destId="{5968FC17-BB0F-9E47-8A9C-35FFFCAA4348}" srcOrd="1" destOrd="0" presId="urn:microsoft.com/office/officeart/2005/8/layout/hList1"/>
    <dgm:cxn modelId="{F5902063-44C6-A04A-8469-6BFB12289330}" type="presParOf" srcId="{075F1AD7-E75B-6341-A112-84BCDCC90A61}" destId="{28B43C45-677B-8A42-B36D-AA7CB1567DEC}" srcOrd="2" destOrd="0" presId="urn:microsoft.com/office/officeart/2005/8/layout/hList1"/>
    <dgm:cxn modelId="{E96CBA8A-5721-C54F-A800-53A9C66A4E05}" type="presParOf" srcId="{28B43C45-677B-8A42-B36D-AA7CB1567DEC}" destId="{89893BC1-B43B-9E44-8280-847105AF4F3D}" srcOrd="0" destOrd="0" presId="urn:microsoft.com/office/officeart/2005/8/layout/hList1"/>
    <dgm:cxn modelId="{CC2587E2-6D46-A447-A064-ACF026637A6F}" type="presParOf" srcId="{28B43C45-677B-8A42-B36D-AA7CB1567DEC}" destId="{5AF5C7BA-F4CC-AE4F-BD09-0A6F1546B082}" srcOrd="1" destOrd="0" presId="urn:microsoft.com/office/officeart/2005/8/layout/hList1"/>
    <dgm:cxn modelId="{59F9BC99-08CD-674B-BC21-E0AD310B5CD5}" type="presParOf" srcId="{075F1AD7-E75B-6341-A112-84BCDCC90A61}" destId="{626242C6-37DA-6649-8BAC-A34C0BE6DCE4}" srcOrd="3" destOrd="0" presId="urn:microsoft.com/office/officeart/2005/8/layout/hList1"/>
    <dgm:cxn modelId="{3465112B-09EE-874D-8BDF-B3F37347455E}" type="presParOf" srcId="{075F1AD7-E75B-6341-A112-84BCDCC90A61}" destId="{FA1024A2-A925-6D4C-99A3-AFAA84CDC356}" srcOrd="4" destOrd="0" presId="urn:microsoft.com/office/officeart/2005/8/layout/hList1"/>
    <dgm:cxn modelId="{113E99E0-1AE3-EB42-8DDA-F21C7DA6D2BE}" type="presParOf" srcId="{FA1024A2-A925-6D4C-99A3-AFAA84CDC356}" destId="{45592E75-C7A0-6C45-A489-9B3A4BD2A8EF}" srcOrd="0" destOrd="0" presId="urn:microsoft.com/office/officeart/2005/8/layout/hList1"/>
    <dgm:cxn modelId="{24F7BD3E-C1DD-3B45-8C16-508A7B6BC824}" type="presParOf" srcId="{FA1024A2-A925-6D4C-99A3-AFAA84CDC356}" destId="{9312EEC9-1574-E74C-9FB0-A938A9AE571A}" srcOrd="1" destOrd="0" presId="urn:microsoft.com/office/officeart/2005/8/layout/hList1"/>
    <dgm:cxn modelId="{52A2DFD1-C8E3-4040-9BBC-01F027E6FAD6}" type="presParOf" srcId="{075F1AD7-E75B-6341-A112-84BCDCC90A61}" destId="{EDF02CC6-0245-FF47-AF6B-593E4DB5F75F}" srcOrd="5" destOrd="0" presId="urn:microsoft.com/office/officeart/2005/8/layout/hList1"/>
    <dgm:cxn modelId="{2CB402D2-DB8E-3E44-A91A-B6C95CB86539}" type="presParOf" srcId="{075F1AD7-E75B-6341-A112-84BCDCC90A61}" destId="{43097476-B6FA-7F4F-902B-0CA9A9AC1A57}" srcOrd="6" destOrd="0" presId="urn:microsoft.com/office/officeart/2005/8/layout/hList1"/>
    <dgm:cxn modelId="{EAD1AF05-DA17-904F-9D46-9A5D4B74DD3E}" type="presParOf" srcId="{43097476-B6FA-7F4F-902B-0CA9A9AC1A57}" destId="{42202DA5-A3DB-7B4A-9417-177FC56875EF}" srcOrd="0" destOrd="0" presId="urn:microsoft.com/office/officeart/2005/8/layout/hList1"/>
    <dgm:cxn modelId="{B0D20D3A-0A72-4649-9A4B-34E94AEEA267}" type="presParOf" srcId="{43097476-B6FA-7F4F-902B-0CA9A9AC1A57}" destId="{01CB1CD8-B083-8341-925A-7C7DD85F29BB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1DF6FC6-AFFD-44AA-90C2-D09A7DA84A74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8133200-5D65-47E0-89AE-DF1B84D1A3BC}">
      <dgm:prSet/>
      <dgm:spPr/>
      <dgm:t>
        <a:bodyPr/>
        <a:lstStyle/>
        <a:p>
          <a:r>
            <a:rPr lang="en-US" b="1" i="0"/>
            <a:t>Direct prompting (Zero-shot)</a:t>
          </a:r>
          <a:endParaRPr lang="en-US"/>
        </a:p>
      </dgm:t>
    </dgm:pt>
    <dgm:pt modelId="{ACF08E08-38D4-4827-AD4F-18CDBD9EBBC0}" type="parTrans" cxnId="{0AEEEA66-7883-4F53-8FFB-80E0A007518D}">
      <dgm:prSet/>
      <dgm:spPr/>
      <dgm:t>
        <a:bodyPr/>
        <a:lstStyle/>
        <a:p>
          <a:endParaRPr lang="en-US"/>
        </a:p>
      </dgm:t>
    </dgm:pt>
    <dgm:pt modelId="{B28EF6E0-9FF2-41E4-BAB7-67E76B732B47}" type="sibTrans" cxnId="{0AEEEA66-7883-4F53-8FFB-80E0A007518D}">
      <dgm:prSet/>
      <dgm:spPr/>
      <dgm:t>
        <a:bodyPr/>
        <a:lstStyle/>
        <a:p>
          <a:endParaRPr lang="en-US"/>
        </a:p>
      </dgm:t>
    </dgm:pt>
    <dgm:pt modelId="{7524F762-BC10-4D74-AC1A-16302687CD81}">
      <dgm:prSet/>
      <dgm:spPr/>
      <dgm:t>
        <a:bodyPr/>
        <a:lstStyle/>
        <a:p>
          <a:r>
            <a:rPr lang="en-US" b="1" i="0"/>
            <a:t>Prompting with examples (One-, few-, and multi-shot)</a:t>
          </a:r>
          <a:endParaRPr lang="en-US"/>
        </a:p>
      </dgm:t>
    </dgm:pt>
    <dgm:pt modelId="{95C9B114-B611-470A-8246-59B0C7322235}" type="parTrans" cxnId="{7E267790-352A-4E66-A93E-F8E6E415A9E0}">
      <dgm:prSet/>
      <dgm:spPr/>
      <dgm:t>
        <a:bodyPr/>
        <a:lstStyle/>
        <a:p>
          <a:endParaRPr lang="en-US"/>
        </a:p>
      </dgm:t>
    </dgm:pt>
    <dgm:pt modelId="{6E2B327A-5DFA-49A6-8D34-712E0B51C611}" type="sibTrans" cxnId="{7E267790-352A-4E66-A93E-F8E6E415A9E0}">
      <dgm:prSet/>
      <dgm:spPr/>
      <dgm:t>
        <a:bodyPr/>
        <a:lstStyle/>
        <a:p>
          <a:endParaRPr lang="en-US"/>
        </a:p>
      </dgm:t>
    </dgm:pt>
    <dgm:pt modelId="{C8F10285-D825-4629-99E6-2974A381050B}">
      <dgm:prSet/>
      <dgm:spPr/>
      <dgm:t>
        <a:bodyPr/>
        <a:lstStyle/>
        <a:p>
          <a:r>
            <a:rPr lang="en-US" b="1" i="0"/>
            <a:t>Chain-of-thought prompting</a:t>
          </a:r>
          <a:endParaRPr lang="en-US"/>
        </a:p>
      </dgm:t>
    </dgm:pt>
    <dgm:pt modelId="{B55845F3-839A-414E-AA7D-4D63F24F4D3A}" type="parTrans" cxnId="{FEABF638-16B1-4ECF-8ABD-B380AE3CF813}">
      <dgm:prSet/>
      <dgm:spPr/>
      <dgm:t>
        <a:bodyPr/>
        <a:lstStyle/>
        <a:p>
          <a:endParaRPr lang="en-US"/>
        </a:p>
      </dgm:t>
    </dgm:pt>
    <dgm:pt modelId="{67DF3706-6BBE-44F2-8ECF-02889829EE71}" type="sibTrans" cxnId="{FEABF638-16B1-4ECF-8ABD-B380AE3CF813}">
      <dgm:prSet/>
      <dgm:spPr/>
      <dgm:t>
        <a:bodyPr/>
        <a:lstStyle/>
        <a:p>
          <a:endParaRPr lang="en-US"/>
        </a:p>
      </dgm:t>
    </dgm:pt>
    <dgm:pt modelId="{383230C9-337C-4B0E-A2B7-E5170E669EBA}">
      <dgm:prSet/>
      <dgm:spPr/>
      <dgm:t>
        <a:bodyPr/>
        <a:lstStyle/>
        <a:p>
          <a:r>
            <a:rPr lang="en-US" b="1" i="0"/>
            <a:t>Iterative Prompting</a:t>
          </a:r>
          <a:endParaRPr lang="en-US"/>
        </a:p>
      </dgm:t>
    </dgm:pt>
    <dgm:pt modelId="{90A5FC1D-D182-45EB-A16B-30D6F2AA6CBD}" type="parTrans" cxnId="{CE9EDB59-2B2A-48CC-9031-EAD3ED757442}">
      <dgm:prSet/>
      <dgm:spPr/>
      <dgm:t>
        <a:bodyPr/>
        <a:lstStyle/>
        <a:p>
          <a:endParaRPr lang="en-US"/>
        </a:p>
      </dgm:t>
    </dgm:pt>
    <dgm:pt modelId="{51C40D62-396E-4AF2-98D6-6A4B1D8CB4A2}" type="sibTrans" cxnId="{CE9EDB59-2B2A-48CC-9031-EAD3ED757442}">
      <dgm:prSet/>
      <dgm:spPr/>
      <dgm:t>
        <a:bodyPr/>
        <a:lstStyle/>
        <a:p>
          <a:endParaRPr lang="en-US"/>
        </a:p>
      </dgm:t>
    </dgm:pt>
    <dgm:pt modelId="{70AD108F-4612-4A3D-BE8C-893C6F38C0C6}">
      <dgm:prSet/>
      <dgm:spPr/>
      <dgm:t>
        <a:bodyPr/>
        <a:lstStyle/>
        <a:p>
          <a:r>
            <a:rPr lang="en-US" b="1" i="0"/>
            <a:t>Negative and Positive Prompting</a:t>
          </a:r>
          <a:endParaRPr lang="en-US"/>
        </a:p>
      </dgm:t>
    </dgm:pt>
    <dgm:pt modelId="{6A184A05-2DE8-44CA-8ADD-238E13E8489E}" type="parTrans" cxnId="{3A4611C9-9A1A-4811-A3EA-B3BD8D5FC6F2}">
      <dgm:prSet/>
      <dgm:spPr/>
      <dgm:t>
        <a:bodyPr/>
        <a:lstStyle/>
        <a:p>
          <a:endParaRPr lang="en-US"/>
        </a:p>
      </dgm:t>
    </dgm:pt>
    <dgm:pt modelId="{31C3D35C-C55A-4FC0-8BDD-75318BA7CB5C}" type="sibTrans" cxnId="{3A4611C9-9A1A-4811-A3EA-B3BD8D5FC6F2}">
      <dgm:prSet/>
      <dgm:spPr/>
      <dgm:t>
        <a:bodyPr/>
        <a:lstStyle/>
        <a:p>
          <a:endParaRPr lang="en-US"/>
        </a:p>
      </dgm:t>
    </dgm:pt>
    <dgm:pt modelId="{421EE32E-8B6C-491B-9584-68A9430512D3}">
      <dgm:prSet/>
      <dgm:spPr/>
      <dgm:t>
        <a:bodyPr/>
        <a:lstStyle/>
        <a:p>
          <a:r>
            <a:rPr lang="en-US" b="1" i="0"/>
            <a:t>Hybrid Prompting</a:t>
          </a:r>
          <a:endParaRPr lang="en-US"/>
        </a:p>
      </dgm:t>
    </dgm:pt>
    <dgm:pt modelId="{7FAEBC2C-3189-4474-ABF9-FE6805A09AA5}" type="parTrans" cxnId="{A67D5294-463C-4F5F-B70C-322ADC9A3E4D}">
      <dgm:prSet/>
      <dgm:spPr/>
      <dgm:t>
        <a:bodyPr/>
        <a:lstStyle/>
        <a:p>
          <a:endParaRPr lang="en-US"/>
        </a:p>
      </dgm:t>
    </dgm:pt>
    <dgm:pt modelId="{43F69FF6-06D4-4BEC-8F42-30285F75EF85}" type="sibTrans" cxnId="{A67D5294-463C-4F5F-B70C-322ADC9A3E4D}">
      <dgm:prSet/>
      <dgm:spPr/>
      <dgm:t>
        <a:bodyPr/>
        <a:lstStyle/>
        <a:p>
          <a:endParaRPr lang="en-US"/>
        </a:p>
      </dgm:t>
    </dgm:pt>
    <dgm:pt modelId="{418D8037-FBD4-41C3-88EF-6138BDE233C9}">
      <dgm:prSet/>
      <dgm:spPr/>
      <dgm:t>
        <a:bodyPr/>
        <a:lstStyle/>
        <a:p>
          <a:r>
            <a:rPr lang="en-US" b="1" i="0"/>
            <a:t>Prompt Chaining</a:t>
          </a:r>
          <a:endParaRPr lang="en-US"/>
        </a:p>
      </dgm:t>
    </dgm:pt>
    <dgm:pt modelId="{052BD557-FFD1-40AF-A5F7-2B986A3AD0A2}" type="parTrans" cxnId="{B594243E-060A-435D-A38C-9B4886B8175A}">
      <dgm:prSet/>
      <dgm:spPr/>
      <dgm:t>
        <a:bodyPr/>
        <a:lstStyle/>
        <a:p>
          <a:endParaRPr lang="en-US"/>
        </a:p>
      </dgm:t>
    </dgm:pt>
    <dgm:pt modelId="{A8F065E1-2DF1-466B-8AE5-DDB32F14DFBB}" type="sibTrans" cxnId="{B594243E-060A-435D-A38C-9B4886B8175A}">
      <dgm:prSet/>
      <dgm:spPr/>
      <dgm:t>
        <a:bodyPr/>
        <a:lstStyle/>
        <a:p>
          <a:endParaRPr lang="en-US"/>
        </a:p>
      </dgm:t>
    </dgm:pt>
    <dgm:pt modelId="{2FC50BB7-2926-4A53-AC6D-92CB98911DFD}">
      <dgm:prSet/>
      <dgm:spPr/>
      <dgm:t>
        <a:bodyPr/>
        <a:lstStyle/>
        <a:p>
          <a:r>
            <a:rPr lang="en-US" b="1" dirty="0"/>
            <a:t>Role-playing prompting</a:t>
          </a:r>
          <a:endParaRPr lang="en-US" dirty="0"/>
        </a:p>
      </dgm:t>
    </dgm:pt>
    <dgm:pt modelId="{91019509-A2B9-4F69-83D9-86D74A99A2E5}" type="parTrans" cxnId="{D3C56684-07DB-4979-AD68-2D622BFBE495}">
      <dgm:prSet/>
      <dgm:spPr/>
      <dgm:t>
        <a:bodyPr/>
        <a:lstStyle/>
        <a:p>
          <a:endParaRPr lang="en-US"/>
        </a:p>
      </dgm:t>
    </dgm:pt>
    <dgm:pt modelId="{24C93D37-2100-47B6-AABF-4C54FD8E7A92}" type="sibTrans" cxnId="{D3C56684-07DB-4979-AD68-2D622BFBE495}">
      <dgm:prSet/>
      <dgm:spPr/>
      <dgm:t>
        <a:bodyPr/>
        <a:lstStyle/>
        <a:p>
          <a:endParaRPr lang="en-US"/>
        </a:p>
      </dgm:t>
    </dgm:pt>
    <dgm:pt modelId="{26509149-0BD7-A041-82A9-5A59BBA55E5A}" type="pres">
      <dgm:prSet presAssocID="{A1DF6FC6-AFFD-44AA-90C2-D09A7DA84A74}" presName="Name0" presStyleCnt="0">
        <dgm:presLayoutVars>
          <dgm:dir/>
          <dgm:resizeHandles val="exact"/>
        </dgm:presLayoutVars>
      </dgm:prSet>
      <dgm:spPr/>
    </dgm:pt>
    <dgm:pt modelId="{7C303130-8F0F-8242-A3ED-749BF5C78813}" type="pres">
      <dgm:prSet presAssocID="{98133200-5D65-47E0-89AE-DF1B84D1A3BC}" presName="node" presStyleLbl="node1" presStyleIdx="0" presStyleCnt="8">
        <dgm:presLayoutVars>
          <dgm:bulletEnabled val="1"/>
        </dgm:presLayoutVars>
      </dgm:prSet>
      <dgm:spPr/>
    </dgm:pt>
    <dgm:pt modelId="{3FB85CE6-1519-CD47-B354-0C471D648160}" type="pres">
      <dgm:prSet presAssocID="{B28EF6E0-9FF2-41E4-BAB7-67E76B732B47}" presName="sibTrans" presStyleLbl="sibTrans1D1" presStyleIdx="0" presStyleCnt="7"/>
      <dgm:spPr/>
    </dgm:pt>
    <dgm:pt modelId="{43C0AC74-BDA4-4B48-BB4F-183417CD436E}" type="pres">
      <dgm:prSet presAssocID="{B28EF6E0-9FF2-41E4-BAB7-67E76B732B47}" presName="connectorText" presStyleLbl="sibTrans1D1" presStyleIdx="0" presStyleCnt="7"/>
      <dgm:spPr/>
    </dgm:pt>
    <dgm:pt modelId="{DA86095D-38D6-EB4C-918A-DDBB5CADB3A3}" type="pres">
      <dgm:prSet presAssocID="{7524F762-BC10-4D74-AC1A-16302687CD81}" presName="node" presStyleLbl="node1" presStyleIdx="1" presStyleCnt="8">
        <dgm:presLayoutVars>
          <dgm:bulletEnabled val="1"/>
        </dgm:presLayoutVars>
      </dgm:prSet>
      <dgm:spPr/>
    </dgm:pt>
    <dgm:pt modelId="{67DB705C-4B59-9742-9201-E4475335F087}" type="pres">
      <dgm:prSet presAssocID="{6E2B327A-5DFA-49A6-8D34-712E0B51C611}" presName="sibTrans" presStyleLbl="sibTrans1D1" presStyleIdx="1" presStyleCnt="7"/>
      <dgm:spPr/>
    </dgm:pt>
    <dgm:pt modelId="{CCB2B980-5174-DD49-B0A3-7B2EA0FFDF36}" type="pres">
      <dgm:prSet presAssocID="{6E2B327A-5DFA-49A6-8D34-712E0B51C611}" presName="connectorText" presStyleLbl="sibTrans1D1" presStyleIdx="1" presStyleCnt="7"/>
      <dgm:spPr/>
    </dgm:pt>
    <dgm:pt modelId="{424C4F03-791D-9F4A-BC28-05093EFE4401}" type="pres">
      <dgm:prSet presAssocID="{C8F10285-D825-4629-99E6-2974A381050B}" presName="node" presStyleLbl="node1" presStyleIdx="2" presStyleCnt="8">
        <dgm:presLayoutVars>
          <dgm:bulletEnabled val="1"/>
        </dgm:presLayoutVars>
      </dgm:prSet>
      <dgm:spPr/>
    </dgm:pt>
    <dgm:pt modelId="{BC8BDE9E-E266-8B47-98B8-71A142CEAA0C}" type="pres">
      <dgm:prSet presAssocID="{67DF3706-6BBE-44F2-8ECF-02889829EE71}" presName="sibTrans" presStyleLbl="sibTrans1D1" presStyleIdx="2" presStyleCnt="7"/>
      <dgm:spPr/>
    </dgm:pt>
    <dgm:pt modelId="{89083CF9-DB4E-EB47-A5AC-4314282DD490}" type="pres">
      <dgm:prSet presAssocID="{67DF3706-6BBE-44F2-8ECF-02889829EE71}" presName="connectorText" presStyleLbl="sibTrans1D1" presStyleIdx="2" presStyleCnt="7"/>
      <dgm:spPr/>
    </dgm:pt>
    <dgm:pt modelId="{4BF51335-34CA-D147-805B-C0716A3294F8}" type="pres">
      <dgm:prSet presAssocID="{383230C9-337C-4B0E-A2B7-E5170E669EBA}" presName="node" presStyleLbl="node1" presStyleIdx="3" presStyleCnt="8">
        <dgm:presLayoutVars>
          <dgm:bulletEnabled val="1"/>
        </dgm:presLayoutVars>
      </dgm:prSet>
      <dgm:spPr/>
    </dgm:pt>
    <dgm:pt modelId="{3F2D2792-7A85-244C-B4E3-B1408F6706DE}" type="pres">
      <dgm:prSet presAssocID="{51C40D62-396E-4AF2-98D6-6A4B1D8CB4A2}" presName="sibTrans" presStyleLbl="sibTrans1D1" presStyleIdx="3" presStyleCnt="7"/>
      <dgm:spPr/>
    </dgm:pt>
    <dgm:pt modelId="{18842A53-0E4E-F247-B613-2CF333A6F233}" type="pres">
      <dgm:prSet presAssocID="{51C40D62-396E-4AF2-98D6-6A4B1D8CB4A2}" presName="connectorText" presStyleLbl="sibTrans1D1" presStyleIdx="3" presStyleCnt="7"/>
      <dgm:spPr/>
    </dgm:pt>
    <dgm:pt modelId="{B6C1DFB9-D9CF-2C43-838F-1060BD969EC5}" type="pres">
      <dgm:prSet presAssocID="{70AD108F-4612-4A3D-BE8C-893C6F38C0C6}" presName="node" presStyleLbl="node1" presStyleIdx="4" presStyleCnt="8">
        <dgm:presLayoutVars>
          <dgm:bulletEnabled val="1"/>
        </dgm:presLayoutVars>
      </dgm:prSet>
      <dgm:spPr/>
    </dgm:pt>
    <dgm:pt modelId="{966E4CFB-AAE4-8A4B-AA65-C20DBD8A0F07}" type="pres">
      <dgm:prSet presAssocID="{31C3D35C-C55A-4FC0-8BDD-75318BA7CB5C}" presName="sibTrans" presStyleLbl="sibTrans1D1" presStyleIdx="4" presStyleCnt="7"/>
      <dgm:spPr/>
    </dgm:pt>
    <dgm:pt modelId="{568E6B71-E21B-4C45-AF3B-5C4CBF951A07}" type="pres">
      <dgm:prSet presAssocID="{31C3D35C-C55A-4FC0-8BDD-75318BA7CB5C}" presName="connectorText" presStyleLbl="sibTrans1D1" presStyleIdx="4" presStyleCnt="7"/>
      <dgm:spPr/>
    </dgm:pt>
    <dgm:pt modelId="{426F8A68-A71D-B642-A202-A4A95714248F}" type="pres">
      <dgm:prSet presAssocID="{421EE32E-8B6C-491B-9584-68A9430512D3}" presName="node" presStyleLbl="node1" presStyleIdx="5" presStyleCnt="8">
        <dgm:presLayoutVars>
          <dgm:bulletEnabled val="1"/>
        </dgm:presLayoutVars>
      </dgm:prSet>
      <dgm:spPr/>
    </dgm:pt>
    <dgm:pt modelId="{50903315-DFEF-574A-A4DE-8E832C21F64D}" type="pres">
      <dgm:prSet presAssocID="{43F69FF6-06D4-4BEC-8F42-30285F75EF85}" presName="sibTrans" presStyleLbl="sibTrans1D1" presStyleIdx="5" presStyleCnt="7"/>
      <dgm:spPr/>
    </dgm:pt>
    <dgm:pt modelId="{66C64C6D-E02C-754F-B08A-887E4FCAB524}" type="pres">
      <dgm:prSet presAssocID="{43F69FF6-06D4-4BEC-8F42-30285F75EF85}" presName="connectorText" presStyleLbl="sibTrans1D1" presStyleIdx="5" presStyleCnt="7"/>
      <dgm:spPr/>
    </dgm:pt>
    <dgm:pt modelId="{28443945-7DA8-4743-B661-344AD6385688}" type="pres">
      <dgm:prSet presAssocID="{418D8037-FBD4-41C3-88EF-6138BDE233C9}" presName="node" presStyleLbl="node1" presStyleIdx="6" presStyleCnt="8">
        <dgm:presLayoutVars>
          <dgm:bulletEnabled val="1"/>
        </dgm:presLayoutVars>
      </dgm:prSet>
      <dgm:spPr/>
    </dgm:pt>
    <dgm:pt modelId="{D1BB196D-151D-C143-B4A8-EB09B469725F}" type="pres">
      <dgm:prSet presAssocID="{A8F065E1-2DF1-466B-8AE5-DDB32F14DFBB}" presName="sibTrans" presStyleLbl="sibTrans1D1" presStyleIdx="6" presStyleCnt="7"/>
      <dgm:spPr/>
    </dgm:pt>
    <dgm:pt modelId="{22DFD46D-6F55-234A-890D-78E2F11CA449}" type="pres">
      <dgm:prSet presAssocID="{A8F065E1-2DF1-466B-8AE5-DDB32F14DFBB}" presName="connectorText" presStyleLbl="sibTrans1D1" presStyleIdx="6" presStyleCnt="7"/>
      <dgm:spPr/>
    </dgm:pt>
    <dgm:pt modelId="{F2CBFB51-FF79-D745-9AA9-C4D21D27FCD5}" type="pres">
      <dgm:prSet presAssocID="{2FC50BB7-2926-4A53-AC6D-92CB98911DFD}" presName="node" presStyleLbl="node1" presStyleIdx="7" presStyleCnt="8">
        <dgm:presLayoutVars>
          <dgm:bulletEnabled val="1"/>
        </dgm:presLayoutVars>
      </dgm:prSet>
      <dgm:spPr/>
    </dgm:pt>
  </dgm:ptLst>
  <dgm:cxnLst>
    <dgm:cxn modelId="{3E368701-C5F0-7B43-ABE4-4254F1DBB842}" type="presOf" srcId="{67DF3706-6BBE-44F2-8ECF-02889829EE71}" destId="{89083CF9-DB4E-EB47-A5AC-4314282DD490}" srcOrd="1" destOrd="0" presId="urn:microsoft.com/office/officeart/2016/7/layout/RepeatingBendingProcessNew"/>
    <dgm:cxn modelId="{DD49901B-1A67-5446-9B3C-AC4A5F5E60E0}" type="presOf" srcId="{6E2B327A-5DFA-49A6-8D34-712E0B51C611}" destId="{67DB705C-4B59-9742-9201-E4475335F087}" srcOrd="0" destOrd="0" presId="urn:microsoft.com/office/officeart/2016/7/layout/RepeatingBendingProcessNew"/>
    <dgm:cxn modelId="{16ACC21D-5EDC-474E-B9D0-9346391EED61}" type="presOf" srcId="{51C40D62-396E-4AF2-98D6-6A4B1D8CB4A2}" destId="{18842A53-0E4E-F247-B613-2CF333A6F233}" srcOrd="1" destOrd="0" presId="urn:microsoft.com/office/officeart/2016/7/layout/RepeatingBendingProcessNew"/>
    <dgm:cxn modelId="{88261D20-2C63-1D4A-8515-91FA65CB1668}" type="presOf" srcId="{421EE32E-8B6C-491B-9584-68A9430512D3}" destId="{426F8A68-A71D-B642-A202-A4A95714248F}" srcOrd="0" destOrd="0" presId="urn:microsoft.com/office/officeart/2016/7/layout/RepeatingBendingProcessNew"/>
    <dgm:cxn modelId="{38567632-97AB-C646-89B6-F29FB517449A}" type="presOf" srcId="{31C3D35C-C55A-4FC0-8BDD-75318BA7CB5C}" destId="{966E4CFB-AAE4-8A4B-AA65-C20DBD8A0F07}" srcOrd="0" destOrd="0" presId="urn:microsoft.com/office/officeart/2016/7/layout/RepeatingBendingProcessNew"/>
    <dgm:cxn modelId="{A963C238-3554-C24A-9EFE-B2E508A50394}" type="presOf" srcId="{31C3D35C-C55A-4FC0-8BDD-75318BA7CB5C}" destId="{568E6B71-E21B-4C45-AF3B-5C4CBF951A07}" srcOrd="1" destOrd="0" presId="urn:microsoft.com/office/officeart/2016/7/layout/RepeatingBendingProcessNew"/>
    <dgm:cxn modelId="{FEABF638-16B1-4ECF-8ABD-B380AE3CF813}" srcId="{A1DF6FC6-AFFD-44AA-90C2-D09A7DA84A74}" destId="{C8F10285-D825-4629-99E6-2974A381050B}" srcOrd="2" destOrd="0" parTransId="{B55845F3-839A-414E-AA7D-4D63F24F4D3A}" sibTransId="{67DF3706-6BBE-44F2-8ECF-02889829EE71}"/>
    <dgm:cxn modelId="{C57D433D-740D-E145-A06C-FAC6F8133201}" type="presOf" srcId="{67DF3706-6BBE-44F2-8ECF-02889829EE71}" destId="{BC8BDE9E-E266-8B47-98B8-71A142CEAA0C}" srcOrd="0" destOrd="0" presId="urn:microsoft.com/office/officeart/2016/7/layout/RepeatingBendingProcessNew"/>
    <dgm:cxn modelId="{B594243E-060A-435D-A38C-9B4886B8175A}" srcId="{A1DF6FC6-AFFD-44AA-90C2-D09A7DA84A74}" destId="{418D8037-FBD4-41C3-88EF-6138BDE233C9}" srcOrd="6" destOrd="0" parTransId="{052BD557-FFD1-40AF-A5F7-2B986A3AD0A2}" sibTransId="{A8F065E1-2DF1-466B-8AE5-DDB32F14DFBB}"/>
    <dgm:cxn modelId="{81ED7B4E-AFE1-CF42-A561-C56CC6F20A1E}" type="presOf" srcId="{C8F10285-D825-4629-99E6-2974A381050B}" destId="{424C4F03-791D-9F4A-BC28-05093EFE4401}" srcOrd="0" destOrd="0" presId="urn:microsoft.com/office/officeart/2016/7/layout/RepeatingBendingProcessNew"/>
    <dgm:cxn modelId="{CE9EDB59-2B2A-48CC-9031-EAD3ED757442}" srcId="{A1DF6FC6-AFFD-44AA-90C2-D09A7DA84A74}" destId="{383230C9-337C-4B0E-A2B7-E5170E669EBA}" srcOrd="3" destOrd="0" parTransId="{90A5FC1D-D182-45EB-A16B-30D6F2AA6CBD}" sibTransId="{51C40D62-396E-4AF2-98D6-6A4B1D8CB4A2}"/>
    <dgm:cxn modelId="{D09EF863-583B-C64E-8898-2BF38B5E52EE}" type="presOf" srcId="{A1DF6FC6-AFFD-44AA-90C2-D09A7DA84A74}" destId="{26509149-0BD7-A041-82A9-5A59BBA55E5A}" srcOrd="0" destOrd="0" presId="urn:microsoft.com/office/officeart/2016/7/layout/RepeatingBendingProcessNew"/>
    <dgm:cxn modelId="{0AEEEA66-7883-4F53-8FFB-80E0A007518D}" srcId="{A1DF6FC6-AFFD-44AA-90C2-D09A7DA84A74}" destId="{98133200-5D65-47E0-89AE-DF1B84D1A3BC}" srcOrd="0" destOrd="0" parTransId="{ACF08E08-38D4-4827-AD4F-18CDBD9EBBC0}" sibTransId="{B28EF6E0-9FF2-41E4-BAB7-67E76B732B47}"/>
    <dgm:cxn modelId="{C60F2A7B-AF61-3345-83B4-B5CD140963DD}" type="presOf" srcId="{51C40D62-396E-4AF2-98D6-6A4B1D8CB4A2}" destId="{3F2D2792-7A85-244C-B4E3-B1408F6706DE}" srcOrd="0" destOrd="0" presId="urn:microsoft.com/office/officeart/2016/7/layout/RepeatingBendingProcessNew"/>
    <dgm:cxn modelId="{D3C56684-07DB-4979-AD68-2D622BFBE495}" srcId="{A1DF6FC6-AFFD-44AA-90C2-D09A7DA84A74}" destId="{2FC50BB7-2926-4A53-AC6D-92CB98911DFD}" srcOrd="7" destOrd="0" parTransId="{91019509-A2B9-4F69-83D9-86D74A99A2E5}" sibTransId="{24C93D37-2100-47B6-AABF-4C54FD8E7A92}"/>
    <dgm:cxn modelId="{7E267790-352A-4E66-A93E-F8E6E415A9E0}" srcId="{A1DF6FC6-AFFD-44AA-90C2-D09A7DA84A74}" destId="{7524F762-BC10-4D74-AC1A-16302687CD81}" srcOrd="1" destOrd="0" parTransId="{95C9B114-B611-470A-8246-59B0C7322235}" sibTransId="{6E2B327A-5DFA-49A6-8D34-712E0B51C611}"/>
    <dgm:cxn modelId="{BE3A9690-2327-4C4A-9EF0-510E1016ADE0}" type="presOf" srcId="{70AD108F-4612-4A3D-BE8C-893C6F38C0C6}" destId="{B6C1DFB9-D9CF-2C43-838F-1060BD969EC5}" srcOrd="0" destOrd="0" presId="urn:microsoft.com/office/officeart/2016/7/layout/RepeatingBendingProcessNew"/>
    <dgm:cxn modelId="{DD9F8892-321C-7246-BA08-A141AB5FBCBB}" type="presOf" srcId="{A8F065E1-2DF1-466B-8AE5-DDB32F14DFBB}" destId="{22DFD46D-6F55-234A-890D-78E2F11CA449}" srcOrd="1" destOrd="0" presId="urn:microsoft.com/office/officeart/2016/7/layout/RepeatingBendingProcessNew"/>
    <dgm:cxn modelId="{A67D5294-463C-4F5F-B70C-322ADC9A3E4D}" srcId="{A1DF6FC6-AFFD-44AA-90C2-D09A7DA84A74}" destId="{421EE32E-8B6C-491B-9584-68A9430512D3}" srcOrd="5" destOrd="0" parTransId="{7FAEBC2C-3189-4474-ABF9-FE6805A09AA5}" sibTransId="{43F69FF6-06D4-4BEC-8F42-30285F75EF85}"/>
    <dgm:cxn modelId="{76E50E9F-7528-AB4F-A155-05153CAE09E6}" type="presOf" srcId="{A8F065E1-2DF1-466B-8AE5-DDB32F14DFBB}" destId="{D1BB196D-151D-C143-B4A8-EB09B469725F}" srcOrd="0" destOrd="0" presId="urn:microsoft.com/office/officeart/2016/7/layout/RepeatingBendingProcessNew"/>
    <dgm:cxn modelId="{0EF1F49F-0C8A-1D49-BAE4-8889ED73916D}" type="presOf" srcId="{2FC50BB7-2926-4A53-AC6D-92CB98911DFD}" destId="{F2CBFB51-FF79-D745-9AA9-C4D21D27FCD5}" srcOrd="0" destOrd="0" presId="urn:microsoft.com/office/officeart/2016/7/layout/RepeatingBendingProcessNew"/>
    <dgm:cxn modelId="{A2BBB2A2-937C-E140-893C-19D66DE534C1}" type="presOf" srcId="{B28EF6E0-9FF2-41E4-BAB7-67E76B732B47}" destId="{43C0AC74-BDA4-4B48-BB4F-183417CD436E}" srcOrd="1" destOrd="0" presId="urn:microsoft.com/office/officeart/2016/7/layout/RepeatingBendingProcessNew"/>
    <dgm:cxn modelId="{8E0A33B2-37CC-0844-BBCF-08E490CC0F64}" type="presOf" srcId="{43F69FF6-06D4-4BEC-8F42-30285F75EF85}" destId="{50903315-DFEF-574A-A4DE-8E832C21F64D}" srcOrd="0" destOrd="0" presId="urn:microsoft.com/office/officeart/2016/7/layout/RepeatingBendingProcessNew"/>
    <dgm:cxn modelId="{0142F0B3-A746-114D-B58B-396DD42D5546}" type="presOf" srcId="{43F69FF6-06D4-4BEC-8F42-30285F75EF85}" destId="{66C64C6D-E02C-754F-B08A-887E4FCAB524}" srcOrd="1" destOrd="0" presId="urn:microsoft.com/office/officeart/2016/7/layout/RepeatingBendingProcessNew"/>
    <dgm:cxn modelId="{9BB8D1B5-F6A8-694A-B9A8-86D6A9D88AEF}" type="presOf" srcId="{6E2B327A-5DFA-49A6-8D34-712E0B51C611}" destId="{CCB2B980-5174-DD49-B0A3-7B2EA0FFDF36}" srcOrd="1" destOrd="0" presId="urn:microsoft.com/office/officeart/2016/7/layout/RepeatingBendingProcessNew"/>
    <dgm:cxn modelId="{D45A5FBA-4A22-D541-9EF0-8DA120AB698D}" type="presOf" srcId="{B28EF6E0-9FF2-41E4-BAB7-67E76B732B47}" destId="{3FB85CE6-1519-CD47-B354-0C471D648160}" srcOrd="0" destOrd="0" presId="urn:microsoft.com/office/officeart/2016/7/layout/RepeatingBendingProcessNew"/>
    <dgm:cxn modelId="{565D1EBD-2E49-104F-AA3A-C38C1804D604}" type="presOf" srcId="{418D8037-FBD4-41C3-88EF-6138BDE233C9}" destId="{28443945-7DA8-4743-B661-344AD6385688}" srcOrd="0" destOrd="0" presId="urn:microsoft.com/office/officeart/2016/7/layout/RepeatingBendingProcessNew"/>
    <dgm:cxn modelId="{3A4611C9-9A1A-4811-A3EA-B3BD8D5FC6F2}" srcId="{A1DF6FC6-AFFD-44AA-90C2-D09A7DA84A74}" destId="{70AD108F-4612-4A3D-BE8C-893C6F38C0C6}" srcOrd="4" destOrd="0" parTransId="{6A184A05-2DE8-44CA-8ADD-238E13E8489E}" sibTransId="{31C3D35C-C55A-4FC0-8BDD-75318BA7CB5C}"/>
    <dgm:cxn modelId="{22C124CB-D629-2F4C-BF27-A63D28EAD6A2}" type="presOf" srcId="{98133200-5D65-47E0-89AE-DF1B84D1A3BC}" destId="{7C303130-8F0F-8242-A3ED-749BF5C78813}" srcOrd="0" destOrd="0" presId="urn:microsoft.com/office/officeart/2016/7/layout/RepeatingBendingProcessNew"/>
    <dgm:cxn modelId="{8B3114E7-3C68-6141-A624-B91E74ECD166}" type="presOf" srcId="{383230C9-337C-4B0E-A2B7-E5170E669EBA}" destId="{4BF51335-34CA-D147-805B-C0716A3294F8}" srcOrd="0" destOrd="0" presId="urn:microsoft.com/office/officeart/2016/7/layout/RepeatingBendingProcessNew"/>
    <dgm:cxn modelId="{0DDAA6F9-B3F8-A844-B8F2-D7F0BBC5C1E5}" type="presOf" srcId="{7524F762-BC10-4D74-AC1A-16302687CD81}" destId="{DA86095D-38D6-EB4C-918A-DDBB5CADB3A3}" srcOrd="0" destOrd="0" presId="urn:microsoft.com/office/officeart/2016/7/layout/RepeatingBendingProcessNew"/>
    <dgm:cxn modelId="{C5555ACB-A20E-7845-95C8-0389D295618C}" type="presParOf" srcId="{26509149-0BD7-A041-82A9-5A59BBA55E5A}" destId="{7C303130-8F0F-8242-A3ED-749BF5C78813}" srcOrd="0" destOrd="0" presId="urn:microsoft.com/office/officeart/2016/7/layout/RepeatingBendingProcessNew"/>
    <dgm:cxn modelId="{C8AE92BE-B3B8-BE4C-9CBE-B833E2C581C8}" type="presParOf" srcId="{26509149-0BD7-A041-82A9-5A59BBA55E5A}" destId="{3FB85CE6-1519-CD47-B354-0C471D648160}" srcOrd="1" destOrd="0" presId="urn:microsoft.com/office/officeart/2016/7/layout/RepeatingBendingProcessNew"/>
    <dgm:cxn modelId="{325BC652-6045-6F44-943F-3B5BB66572E6}" type="presParOf" srcId="{3FB85CE6-1519-CD47-B354-0C471D648160}" destId="{43C0AC74-BDA4-4B48-BB4F-183417CD436E}" srcOrd="0" destOrd="0" presId="urn:microsoft.com/office/officeart/2016/7/layout/RepeatingBendingProcessNew"/>
    <dgm:cxn modelId="{08B7ABD2-2E66-1048-930A-61E9E81C6C18}" type="presParOf" srcId="{26509149-0BD7-A041-82A9-5A59BBA55E5A}" destId="{DA86095D-38D6-EB4C-918A-DDBB5CADB3A3}" srcOrd="2" destOrd="0" presId="urn:microsoft.com/office/officeart/2016/7/layout/RepeatingBendingProcessNew"/>
    <dgm:cxn modelId="{86E799A4-77F7-A548-9067-B3A0EC38AC41}" type="presParOf" srcId="{26509149-0BD7-A041-82A9-5A59BBA55E5A}" destId="{67DB705C-4B59-9742-9201-E4475335F087}" srcOrd="3" destOrd="0" presId="urn:microsoft.com/office/officeart/2016/7/layout/RepeatingBendingProcessNew"/>
    <dgm:cxn modelId="{0ADF1718-27B9-B242-85F1-37C166B23BBF}" type="presParOf" srcId="{67DB705C-4B59-9742-9201-E4475335F087}" destId="{CCB2B980-5174-DD49-B0A3-7B2EA0FFDF36}" srcOrd="0" destOrd="0" presId="urn:microsoft.com/office/officeart/2016/7/layout/RepeatingBendingProcessNew"/>
    <dgm:cxn modelId="{D36D761F-A06B-8746-8171-EB089023E0FB}" type="presParOf" srcId="{26509149-0BD7-A041-82A9-5A59BBA55E5A}" destId="{424C4F03-791D-9F4A-BC28-05093EFE4401}" srcOrd="4" destOrd="0" presId="urn:microsoft.com/office/officeart/2016/7/layout/RepeatingBendingProcessNew"/>
    <dgm:cxn modelId="{3B0B5D7B-46E5-614E-B08B-6B02678E1EA6}" type="presParOf" srcId="{26509149-0BD7-A041-82A9-5A59BBA55E5A}" destId="{BC8BDE9E-E266-8B47-98B8-71A142CEAA0C}" srcOrd="5" destOrd="0" presId="urn:microsoft.com/office/officeart/2016/7/layout/RepeatingBendingProcessNew"/>
    <dgm:cxn modelId="{45667AAE-0327-C447-91AD-31E8A9100A62}" type="presParOf" srcId="{BC8BDE9E-E266-8B47-98B8-71A142CEAA0C}" destId="{89083CF9-DB4E-EB47-A5AC-4314282DD490}" srcOrd="0" destOrd="0" presId="urn:microsoft.com/office/officeart/2016/7/layout/RepeatingBendingProcessNew"/>
    <dgm:cxn modelId="{3A7B202C-5FF4-2F41-B741-5FEA0450C883}" type="presParOf" srcId="{26509149-0BD7-A041-82A9-5A59BBA55E5A}" destId="{4BF51335-34CA-D147-805B-C0716A3294F8}" srcOrd="6" destOrd="0" presId="urn:microsoft.com/office/officeart/2016/7/layout/RepeatingBendingProcessNew"/>
    <dgm:cxn modelId="{07BEE2C2-C286-A24C-B818-35E6778602D6}" type="presParOf" srcId="{26509149-0BD7-A041-82A9-5A59BBA55E5A}" destId="{3F2D2792-7A85-244C-B4E3-B1408F6706DE}" srcOrd="7" destOrd="0" presId="urn:microsoft.com/office/officeart/2016/7/layout/RepeatingBendingProcessNew"/>
    <dgm:cxn modelId="{A13D5052-681D-DD48-815E-3F2517461421}" type="presParOf" srcId="{3F2D2792-7A85-244C-B4E3-B1408F6706DE}" destId="{18842A53-0E4E-F247-B613-2CF333A6F233}" srcOrd="0" destOrd="0" presId="urn:microsoft.com/office/officeart/2016/7/layout/RepeatingBendingProcessNew"/>
    <dgm:cxn modelId="{54C70ACF-AB7B-2943-8280-F92D618936B5}" type="presParOf" srcId="{26509149-0BD7-A041-82A9-5A59BBA55E5A}" destId="{B6C1DFB9-D9CF-2C43-838F-1060BD969EC5}" srcOrd="8" destOrd="0" presId="urn:microsoft.com/office/officeart/2016/7/layout/RepeatingBendingProcessNew"/>
    <dgm:cxn modelId="{423FB710-9FA0-564C-AEC8-1B1A069A2065}" type="presParOf" srcId="{26509149-0BD7-A041-82A9-5A59BBA55E5A}" destId="{966E4CFB-AAE4-8A4B-AA65-C20DBD8A0F07}" srcOrd="9" destOrd="0" presId="urn:microsoft.com/office/officeart/2016/7/layout/RepeatingBendingProcessNew"/>
    <dgm:cxn modelId="{5C130351-E2D9-FD43-A27C-44BBB64E6050}" type="presParOf" srcId="{966E4CFB-AAE4-8A4B-AA65-C20DBD8A0F07}" destId="{568E6B71-E21B-4C45-AF3B-5C4CBF951A07}" srcOrd="0" destOrd="0" presId="urn:microsoft.com/office/officeart/2016/7/layout/RepeatingBendingProcessNew"/>
    <dgm:cxn modelId="{99562437-C0FF-B543-AC82-3315824FA39A}" type="presParOf" srcId="{26509149-0BD7-A041-82A9-5A59BBA55E5A}" destId="{426F8A68-A71D-B642-A202-A4A95714248F}" srcOrd="10" destOrd="0" presId="urn:microsoft.com/office/officeart/2016/7/layout/RepeatingBendingProcessNew"/>
    <dgm:cxn modelId="{CEF4D2B4-4262-8247-8143-E7B434A21702}" type="presParOf" srcId="{26509149-0BD7-A041-82A9-5A59BBA55E5A}" destId="{50903315-DFEF-574A-A4DE-8E832C21F64D}" srcOrd="11" destOrd="0" presId="urn:microsoft.com/office/officeart/2016/7/layout/RepeatingBendingProcessNew"/>
    <dgm:cxn modelId="{58F84E73-D5DF-1940-A040-D1291D411B99}" type="presParOf" srcId="{50903315-DFEF-574A-A4DE-8E832C21F64D}" destId="{66C64C6D-E02C-754F-B08A-887E4FCAB524}" srcOrd="0" destOrd="0" presId="urn:microsoft.com/office/officeart/2016/7/layout/RepeatingBendingProcessNew"/>
    <dgm:cxn modelId="{FA7DFF8E-A893-2343-997F-3558DD4FC39A}" type="presParOf" srcId="{26509149-0BD7-A041-82A9-5A59BBA55E5A}" destId="{28443945-7DA8-4743-B661-344AD6385688}" srcOrd="12" destOrd="0" presId="urn:microsoft.com/office/officeart/2016/7/layout/RepeatingBendingProcessNew"/>
    <dgm:cxn modelId="{F16B391B-6473-D245-A2AD-A50D4E952DF4}" type="presParOf" srcId="{26509149-0BD7-A041-82A9-5A59BBA55E5A}" destId="{D1BB196D-151D-C143-B4A8-EB09B469725F}" srcOrd="13" destOrd="0" presId="urn:microsoft.com/office/officeart/2016/7/layout/RepeatingBendingProcessNew"/>
    <dgm:cxn modelId="{82B1C311-EC04-5841-80B8-B20855BA8A4C}" type="presParOf" srcId="{D1BB196D-151D-C143-B4A8-EB09B469725F}" destId="{22DFD46D-6F55-234A-890D-78E2F11CA449}" srcOrd="0" destOrd="0" presId="urn:microsoft.com/office/officeart/2016/7/layout/RepeatingBendingProcessNew"/>
    <dgm:cxn modelId="{DDA744A9-A3C3-1145-AA78-AAB1458DAD26}" type="presParOf" srcId="{26509149-0BD7-A041-82A9-5A59BBA55E5A}" destId="{F2CBFB51-FF79-D745-9AA9-C4D21D27FCD5}" srcOrd="14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1FEC599-FBAB-4253-88F3-EB8F022BF85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8EF61B4-D99B-4640-8F55-77B09297F2E9}">
      <dgm:prSet/>
      <dgm:spPr/>
      <dgm:t>
        <a:bodyPr/>
        <a:lstStyle/>
        <a:p>
          <a:r>
            <a:rPr lang="en-US" b="1"/>
            <a:t>What should not be included</a:t>
          </a:r>
          <a:endParaRPr lang="en-US"/>
        </a:p>
      </dgm:t>
    </dgm:pt>
    <dgm:pt modelId="{9CD1E15D-5972-44CE-856B-7F4F459E0F8D}" type="parTrans" cxnId="{91F8862E-E5E4-4445-B261-01DC6B57E8BD}">
      <dgm:prSet/>
      <dgm:spPr/>
      <dgm:t>
        <a:bodyPr/>
        <a:lstStyle/>
        <a:p>
          <a:endParaRPr lang="en-US"/>
        </a:p>
      </dgm:t>
    </dgm:pt>
    <dgm:pt modelId="{D6E0CAB6-3997-4627-8BF1-60E3B8C53874}" type="sibTrans" cxnId="{91F8862E-E5E4-4445-B261-01DC6B57E8BD}">
      <dgm:prSet/>
      <dgm:spPr/>
      <dgm:t>
        <a:bodyPr/>
        <a:lstStyle/>
        <a:p>
          <a:endParaRPr lang="en-US"/>
        </a:p>
      </dgm:t>
    </dgm:pt>
    <dgm:pt modelId="{6118A3BA-AB63-4927-A3AD-07A9F10CDC3D}">
      <dgm:prSet/>
      <dgm:spPr/>
      <dgm:t>
        <a:bodyPr/>
        <a:lstStyle/>
        <a:p>
          <a:r>
            <a:rPr lang="en-US" b="1" dirty="0"/>
            <a:t>Constraints</a:t>
          </a:r>
          <a:endParaRPr lang="en-US" dirty="0"/>
        </a:p>
      </dgm:t>
    </dgm:pt>
    <dgm:pt modelId="{07F1967B-BAF2-4883-9A7A-10E2DE6B92B5}" type="parTrans" cxnId="{90273AB6-8007-49F5-A002-792881D81D49}">
      <dgm:prSet/>
      <dgm:spPr/>
      <dgm:t>
        <a:bodyPr/>
        <a:lstStyle/>
        <a:p>
          <a:endParaRPr lang="en-US"/>
        </a:p>
      </dgm:t>
    </dgm:pt>
    <dgm:pt modelId="{B4C05869-E50B-4F11-82AE-7FCCBE536A59}" type="sibTrans" cxnId="{90273AB6-8007-49F5-A002-792881D81D49}">
      <dgm:prSet/>
      <dgm:spPr/>
      <dgm:t>
        <a:bodyPr/>
        <a:lstStyle/>
        <a:p>
          <a:endParaRPr lang="en-US"/>
        </a:p>
      </dgm:t>
    </dgm:pt>
    <dgm:pt modelId="{7A4EA615-FC24-4CD3-94AB-BD12A3A3870E}">
      <dgm:prSet/>
      <dgm:spPr/>
      <dgm:t>
        <a:bodyPr/>
        <a:lstStyle/>
        <a:p>
          <a:r>
            <a:rPr lang="en-US" b="1"/>
            <a:t>Improve Relevance</a:t>
          </a:r>
          <a:endParaRPr lang="en-US"/>
        </a:p>
      </dgm:t>
    </dgm:pt>
    <dgm:pt modelId="{6D27E96B-29BB-4838-A5B9-7A4FE0352AE8}" type="parTrans" cxnId="{663F03DA-CF49-441A-B443-C16A31D8D2D6}">
      <dgm:prSet/>
      <dgm:spPr/>
      <dgm:t>
        <a:bodyPr/>
        <a:lstStyle/>
        <a:p>
          <a:endParaRPr lang="en-US"/>
        </a:p>
      </dgm:t>
    </dgm:pt>
    <dgm:pt modelId="{6C32DE64-7C77-4EA0-BBB2-6C5EE675EEBA}" type="sibTrans" cxnId="{663F03DA-CF49-441A-B443-C16A31D8D2D6}">
      <dgm:prSet/>
      <dgm:spPr/>
      <dgm:t>
        <a:bodyPr/>
        <a:lstStyle/>
        <a:p>
          <a:endParaRPr lang="en-US"/>
        </a:p>
      </dgm:t>
    </dgm:pt>
    <dgm:pt modelId="{643F2819-36D4-44F3-AB36-AB1F30DC73D5}">
      <dgm:prSet/>
      <dgm:spPr/>
      <dgm:t>
        <a:bodyPr/>
        <a:lstStyle/>
        <a:p>
          <a:r>
            <a:rPr lang="en-US" b="1"/>
            <a:t>Data Analysis</a:t>
          </a:r>
          <a:endParaRPr lang="en-US"/>
        </a:p>
      </dgm:t>
    </dgm:pt>
    <dgm:pt modelId="{8EC6F1A0-A313-4A21-91A0-6689DF51FF59}" type="parTrans" cxnId="{3D9E78F6-4122-4159-88C7-0681BB235612}">
      <dgm:prSet/>
      <dgm:spPr/>
      <dgm:t>
        <a:bodyPr/>
        <a:lstStyle/>
        <a:p>
          <a:endParaRPr lang="en-US"/>
        </a:p>
      </dgm:t>
    </dgm:pt>
    <dgm:pt modelId="{974C4CD0-4D01-4F52-A4F0-2347D2F21533}" type="sibTrans" cxnId="{3D9E78F6-4122-4159-88C7-0681BB235612}">
      <dgm:prSet/>
      <dgm:spPr/>
      <dgm:t>
        <a:bodyPr/>
        <a:lstStyle/>
        <a:p>
          <a:endParaRPr lang="en-US"/>
        </a:p>
      </dgm:t>
    </dgm:pt>
    <dgm:pt modelId="{DA032FE3-3752-402E-AF0A-FF1A079D142D}">
      <dgm:prSet/>
      <dgm:spPr/>
      <dgm:t>
        <a:bodyPr/>
        <a:lstStyle/>
        <a:p>
          <a:r>
            <a:rPr lang="en-US" b="1"/>
            <a:t>Content Moderation </a:t>
          </a:r>
          <a:endParaRPr lang="en-US"/>
        </a:p>
      </dgm:t>
    </dgm:pt>
    <dgm:pt modelId="{4C0CA5BA-9B69-4B84-9049-B0493F0DBDF3}" type="parTrans" cxnId="{D5AC53E1-8006-45BE-87C7-79995A6327B7}">
      <dgm:prSet/>
      <dgm:spPr/>
      <dgm:t>
        <a:bodyPr/>
        <a:lstStyle/>
        <a:p>
          <a:endParaRPr lang="en-US"/>
        </a:p>
      </dgm:t>
    </dgm:pt>
    <dgm:pt modelId="{86A003EC-B514-47AD-9A46-D2C41AD9C649}" type="sibTrans" cxnId="{D5AC53E1-8006-45BE-87C7-79995A6327B7}">
      <dgm:prSet/>
      <dgm:spPr/>
      <dgm:t>
        <a:bodyPr/>
        <a:lstStyle/>
        <a:p>
          <a:endParaRPr lang="en-US"/>
        </a:p>
      </dgm:t>
    </dgm:pt>
    <dgm:pt modelId="{AD412503-FB5F-2C4A-B262-E4E404A5A65C}" type="pres">
      <dgm:prSet presAssocID="{11FEC599-FBAB-4253-88F3-EB8F022BF850}" presName="linear" presStyleCnt="0">
        <dgm:presLayoutVars>
          <dgm:animLvl val="lvl"/>
          <dgm:resizeHandles val="exact"/>
        </dgm:presLayoutVars>
      </dgm:prSet>
      <dgm:spPr/>
    </dgm:pt>
    <dgm:pt modelId="{032A06C6-E449-564C-B11E-CC643DFB317E}" type="pres">
      <dgm:prSet presAssocID="{38EF61B4-D99B-4640-8F55-77B09297F2E9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5368806-A851-BD47-B1A2-C7E465EB0DDE}" type="pres">
      <dgm:prSet presAssocID="{D6E0CAB6-3997-4627-8BF1-60E3B8C53874}" presName="spacer" presStyleCnt="0"/>
      <dgm:spPr/>
    </dgm:pt>
    <dgm:pt modelId="{A3CF06A1-533A-1547-A2EF-10DD17D00849}" type="pres">
      <dgm:prSet presAssocID="{6118A3BA-AB63-4927-A3AD-07A9F10CDC3D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5751E26-20FE-9140-9FD4-2ED2DFEA5A88}" type="pres">
      <dgm:prSet presAssocID="{B4C05869-E50B-4F11-82AE-7FCCBE536A59}" presName="spacer" presStyleCnt="0"/>
      <dgm:spPr/>
    </dgm:pt>
    <dgm:pt modelId="{1DE85459-F72E-7D45-88E8-D71AEE1390C9}" type="pres">
      <dgm:prSet presAssocID="{7A4EA615-FC24-4CD3-94AB-BD12A3A3870E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BBFF82FA-C94A-574D-B586-3DE94B70909D}" type="pres">
      <dgm:prSet presAssocID="{6C32DE64-7C77-4EA0-BBB2-6C5EE675EEBA}" presName="spacer" presStyleCnt="0"/>
      <dgm:spPr/>
    </dgm:pt>
    <dgm:pt modelId="{9008CB51-809A-0D47-930F-BA4523116832}" type="pres">
      <dgm:prSet presAssocID="{643F2819-36D4-44F3-AB36-AB1F30DC73D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0EF0BA97-E0DC-7344-9448-9A65F3C229D3}" type="pres">
      <dgm:prSet presAssocID="{974C4CD0-4D01-4F52-A4F0-2347D2F21533}" presName="spacer" presStyleCnt="0"/>
      <dgm:spPr/>
    </dgm:pt>
    <dgm:pt modelId="{5D1C6D9F-3E8C-B04A-9DCD-9E981BB7A406}" type="pres">
      <dgm:prSet presAssocID="{DA032FE3-3752-402E-AF0A-FF1A079D142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DCE23E03-54CB-9844-8FF9-7974F256A30E}" type="presOf" srcId="{11FEC599-FBAB-4253-88F3-EB8F022BF850}" destId="{AD412503-FB5F-2C4A-B262-E4E404A5A65C}" srcOrd="0" destOrd="0" presId="urn:microsoft.com/office/officeart/2005/8/layout/vList2"/>
    <dgm:cxn modelId="{91F8862E-E5E4-4445-B261-01DC6B57E8BD}" srcId="{11FEC599-FBAB-4253-88F3-EB8F022BF850}" destId="{38EF61B4-D99B-4640-8F55-77B09297F2E9}" srcOrd="0" destOrd="0" parTransId="{9CD1E15D-5972-44CE-856B-7F4F459E0F8D}" sibTransId="{D6E0CAB6-3997-4627-8BF1-60E3B8C53874}"/>
    <dgm:cxn modelId="{75E79E3C-6658-CB47-BE51-8A61128DEBB5}" type="presOf" srcId="{38EF61B4-D99B-4640-8F55-77B09297F2E9}" destId="{032A06C6-E449-564C-B11E-CC643DFB317E}" srcOrd="0" destOrd="0" presId="urn:microsoft.com/office/officeart/2005/8/layout/vList2"/>
    <dgm:cxn modelId="{FD969F9F-6FFD-A040-ADAC-DBA692EF1BC1}" type="presOf" srcId="{DA032FE3-3752-402E-AF0A-FF1A079D142D}" destId="{5D1C6D9F-3E8C-B04A-9DCD-9E981BB7A406}" srcOrd="0" destOrd="0" presId="urn:microsoft.com/office/officeart/2005/8/layout/vList2"/>
    <dgm:cxn modelId="{6A28BFA8-7D3A-8F4C-A5F9-FE918FF63007}" type="presOf" srcId="{6118A3BA-AB63-4927-A3AD-07A9F10CDC3D}" destId="{A3CF06A1-533A-1547-A2EF-10DD17D00849}" srcOrd="0" destOrd="0" presId="urn:microsoft.com/office/officeart/2005/8/layout/vList2"/>
    <dgm:cxn modelId="{90273AB6-8007-49F5-A002-792881D81D49}" srcId="{11FEC599-FBAB-4253-88F3-EB8F022BF850}" destId="{6118A3BA-AB63-4927-A3AD-07A9F10CDC3D}" srcOrd="1" destOrd="0" parTransId="{07F1967B-BAF2-4883-9A7A-10E2DE6B92B5}" sibTransId="{B4C05869-E50B-4F11-82AE-7FCCBE536A59}"/>
    <dgm:cxn modelId="{EA9782C4-490B-7B46-9318-7D855BA17AA7}" type="presOf" srcId="{643F2819-36D4-44F3-AB36-AB1F30DC73D5}" destId="{9008CB51-809A-0D47-930F-BA4523116832}" srcOrd="0" destOrd="0" presId="urn:microsoft.com/office/officeart/2005/8/layout/vList2"/>
    <dgm:cxn modelId="{663F03DA-CF49-441A-B443-C16A31D8D2D6}" srcId="{11FEC599-FBAB-4253-88F3-EB8F022BF850}" destId="{7A4EA615-FC24-4CD3-94AB-BD12A3A3870E}" srcOrd="2" destOrd="0" parTransId="{6D27E96B-29BB-4838-A5B9-7A4FE0352AE8}" sibTransId="{6C32DE64-7C77-4EA0-BBB2-6C5EE675EEBA}"/>
    <dgm:cxn modelId="{D5AC53E1-8006-45BE-87C7-79995A6327B7}" srcId="{11FEC599-FBAB-4253-88F3-EB8F022BF850}" destId="{DA032FE3-3752-402E-AF0A-FF1A079D142D}" srcOrd="4" destOrd="0" parTransId="{4C0CA5BA-9B69-4B84-9049-B0493F0DBDF3}" sibTransId="{86A003EC-B514-47AD-9A46-D2C41AD9C649}"/>
    <dgm:cxn modelId="{42D94CF6-D056-4C4F-A2EE-E72ABDFE0D63}" type="presOf" srcId="{7A4EA615-FC24-4CD3-94AB-BD12A3A3870E}" destId="{1DE85459-F72E-7D45-88E8-D71AEE1390C9}" srcOrd="0" destOrd="0" presId="urn:microsoft.com/office/officeart/2005/8/layout/vList2"/>
    <dgm:cxn modelId="{3D9E78F6-4122-4159-88C7-0681BB235612}" srcId="{11FEC599-FBAB-4253-88F3-EB8F022BF850}" destId="{643F2819-36D4-44F3-AB36-AB1F30DC73D5}" srcOrd="3" destOrd="0" parTransId="{8EC6F1A0-A313-4A21-91A0-6689DF51FF59}" sibTransId="{974C4CD0-4D01-4F52-A4F0-2347D2F21533}"/>
    <dgm:cxn modelId="{072FDB28-D8C7-E04A-8A5F-2117665CA91F}" type="presParOf" srcId="{AD412503-FB5F-2C4A-B262-E4E404A5A65C}" destId="{032A06C6-E449-564C-B11E-CC643DFB317E}" srcOrd="0" destOrd="0" presId="urn:microsoft.com/office/officeart/2005/8/layout/vList2"/>
    <dgm:cxn modelId="{FF54F6AD-B72F-9545-8036-BDCC7CF57490}" type="presParOf" srcId="{AD412503-FB5F-2C4A-B262-E4E404A5A65C}" destId="{65368806-A851-BD47-B1A2-C7E465EB0DDE}" srcOrd="1" destOrd="0" presId="urn:microsoft.com/office/officeart/2005/8/layout/vList2"/>
    <dgm:cxn modelId="{670392BA-18F6-C64F-8DFC-802198681F32}" type="presParOf" srcId="{AD412503-FB5F-2C4A-B262-E4E404A5A65C}" destId="{A3CF06A1-533A-1547-A2EF-10DD17D00849}" srcOrd="2" destOrd="0" presId="urn:microsoft.com/office/officeart/2005/8/layout/vList2"/>
    <dgm:cxn modelId="{12BCE46F-22A8-0A40-A6B4-2A184C3A289E}" type="presParOf" srcId="{AD412503-FB5F-2C4A-B262-E4E404A5A65C}" destId="{E5751E26-20FE-9140-9FD4-2ED2DFEA5A88}" srcOrd="3" destOrd="0" presId="urn:microsoft.com/office/officeart/2005/8/layout/vList2"/>
    <dgm:cxn modelId="{A25EC3D9-E463-2944-8092-9297BAC8C6E9}" type="presParOf" srcId="{AD412503-FB5F-2C4A-B262-E4E404A5A65C}" destId="{1DE85459-F72E-7D45-88E8-D71AEE1390C9}" srcOrd="4" destOrd="0" presId="urn:microsoft.com/office/officeart/2005/8/layout/vList2"/>
    <dgm:cxn modelId="{7D4F4657-1F69-F14D-8DFB-0689EA232FB1}" type="presParOf" srcId="{AD412503-FB5F-2C4A-B262-E4E404A5A65C}" destId="{BBFF82FA-C94A-574D-B586-3DE94B70909D}" srcOrd="5" destOrd="0" presId="urn:microsoft.com/office/officeart/2005/8/layout/vList2"/>
    <dgm:cxn modelId="{51D90D9A-B731-D541-ABEA-41BB455D8EA3}" type="presParOf" srcId="{AD412503-FB5F-2C4A-B262-E4E404A5A65C}" destId="{9008CB51-809A-0D47-930F-BA4523116832}" srcOrd="6" destOrd="0" presId="urn:microsoft.com/office/officeart/2005/8/layout/vList2"/>
    <dgm:cxn modelId="{6AB4A8CA-5377-DD41-84E0-894619FC5461}" type="presParOf" srcId="{AD412503-FB5F-2C4A-B262-E4E404A5A65C}" destId="{0EF0BA97-E0DC-7344-9448-9A65F3C229D3}" srcOrd="7" destOrd="0" presId="urn:microsoft.com/office/officeart/2005/8/layout/vList2"/>
    <dgm:cxn modelId="{E3A63715-9F35-9E46-A393-7D7CCAD9C1D2}" type="presParOf" srcId="{AD412503-FB5F-2C4A-B262-E4E404A5A65C}" destId="{5D1C6D9F-3E8C-B04A-9DCD-9E981BB7A40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A9F6E43-CD8F-4E14-B569-34719BB15D50}" type="doc">
      <dgm:prSet loTypeId="urn:microsoft.com/office/officeart/2016/7/layout/ChevronBlockProcess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501506B-553B-4494-AB01-33C0E4C7DCC3}">
      <dgm:prSet/>
      <dgm:spPr/>
      <dgm:t>
        <a:bodyPr/>
        <a:lstStyle/>
        <a:p>
          <a:r>
            <a:rPr lang="en-US"/>
            <a:t>System prompting</a:t>
          </a:r>
        </a:p>
      </dgm:t>
    </dgm:pt>
    <dgm:pt modelId="{D8393394-7D7A-4E2A-B7FC-D21486B5AF49}" type="parTrans" cxnId="{2CC4EF1D-2588-4625-BA8B-E4EFA94BF33F}">
      <dgm:prSet/>
      <dgm:spPr/>
      <dgm:t>
        <a:bodyPr/>
        <a:lstStyle/>
        <a:p>
          <a:endParaRPr lang="en-US"/>
        </a:p>
      </dgm:t>
    </dgm:pt>
    <dgm:pt modelId="{73814674-C935-4F1D-8239-374FA0E95BCE}" type="sibTrans" cxnId="{2CC4EF1D-2588-4625-BA8B-E4EFA94BF33F}">
      <dgm:prSet/>
      <dgm:spPr/>
      <dgm:t>
        <a:bodyPr/>
        <a:lstStyle/>
        <a:p>
          <a:endParaRPr lang="en-US"/>
        </a:p>
      </dgm:t>
    </dgm:pt>
    <dgm:pt modelId="{A4963C2B-35E0-41DC-997D-EE3EFF95F377}">
      <dgm:prSet/>
      <dgm:spPr/>
      <dgm:t>
        <a:bodyPr/>
        <a:lstStyle/>
        <a:p>
          <a:r>
            <a:rPr lang="en-US"/>
            <a:t>overall context and purpose for language model</a:t>
          </a:r>
        </a:p>
      </dgm:t>
    </dgm:pt>
    <dgm:pt modelId="{76453473-4F62-4F7A-B10E-1E0B449AC43A}" type="parTrans" cxnId="{129BE109-FC83-4858-8EC8-D4ED57A29C67}">
      <dgm:prSet/>
      <dgm:spPr/>
      <dgm:t>
        <a:bodyPr/>
        <a:lstStyle/>
        <a:p>
          <a:endParaRPr lang="en-US"/>
        </a:p>
      </dgm:t>
    </dgm:pt>
    <dgm:pt modelId="{E67836E2-611F-4B33-9F2D-29B510B24465}" type="sibTrans" cxnId="{129BE109-FC83-4858-8EC8-D4ED57A29C67}">
      <dgm:prSet/>
      <dgm:spPr/>
      <dgm:t>
        <a:bodyPr/>
        <a:lstStyle/>
        <a:p>
          <a:endParaRPr lang="en-US"/>
        </a:p>
      </dgm:t>
    </dgm:pt>
    <dgm:pt modelId="{1C9D4E26-D0F0-41F3-90E3-11E479AB3F6B}">
      <dgm:prSet/>
      <dgm:spPr/>
      <dgm:t>
        <a:bodyPr/>
        <a:lstStyle/>
        <a:p>
          <a:r>
            <a:rPr lang="en-US"/>
            <a:t>defines the ‘big picture’ of what model should be doing</a:t>
          </a:r>
        </a:p>
      </dgm:t>
    </dgm:pt>
    <dgm:pt modelId="{F99878C2-0D76-43FB-AB49-D3952A457BC4}" type="parTrans" cxnId="{F59B99B7-1B55-4AE4-A7F7-7AEDDD1F887C}">
      <dgm:prSet/>
      <dgm:spPr/>
      <dgm:t>
        <a:bodyPr/>
        <a:lstStyle/>
        <a:p>
          <a:endParaRPr lang="en-US"/>
        </a:p>
      </dgm:t>
    </dgm:pt>
    <dgm:pt modelId="{2E700574-BEC7-4F9E-953A-665002A17C72}" type="sibTrans" cxnId="{F59B99B7-1B55-4AE4-A7F7-7AEDDD1F887C}">
      <dgm:prSet/>
      <dgm:spPr/>
      <dgm:t>
        <a:bodyPr/>
        <a:lstStyle/>
        <a:p>
          <a:endParaRPr lang="en-US"/>
        </a:p>
      </dgm:t>
    </dgm:pt>
    <dgm:pt modelId="{EC529B2F-16FA-405D-B94C-E2A5893454D2}">
      <dgm:prSet/>
      <dgm:spPr/>
      <dgm:t>
        <a:bodyPr/>
        <a:lstStyle/>
        <a:p>
          <a:r>
            <a:rPr lang="en-US"/>
            <a:t>Contextual prompting</a:t>
          </a:r>
        </a:p>
      </dgm:t>
    </dgm:pt>
    <dgm:pt modelId="{C23BF52F-BD09-465D-B917-DC7D78189092}" type="parTrans" cxnId="{85BC48C5-FE94-475C-8189-77639C557E90}">
      <dgm:prSet/>
      <dgm:spPr/>
      <dgm:t>
        <a:bodyPr/>
        <a:lstStyle/>
        <a:p>
          <a:endParaRPr lang="en-US"/>
        </a:p>
      </dgm:t>
    </dgm:pt>
    <dgm:pt modelId="{0F03E4AA-C7F2-4EE3-A301-4E7B397ACCFF}" type="sibTrans" cxnId="{85BC48C5-FE94-475C-8189-77639C557E90}">
      <dgm:prSet/>
      <dgm:spPr/>
      <dgm:t>
        <a:bodyPr/>
        <a:lstStyle/>
        <a:p>
          <a:endParaRPr lang="en-US"/>
        </a:p>
      </dgm:t>
    </dgm:pt>
    <dgm:pt modelId="{43A5748F-0529-45C0-9EC6-23ECBE800323}">
      <dgm:prSet/>
      <dgm:spPr/>
      <dgm:t>
        <a:bodyPr/>
        <a:lstStyle/>
        <a:p>
          <a:r>
            <a:rPr lang="en-US"/>
            <a:t>specific details or background information</a:t>
          </a:r>
        </a:p>
      </dgm:t>
    </dgm:pt>
    <dgm:pt modelId="{45452525-6AA2-4E63-9BBE-C4EC5F984090}" type="parTrans" cxnId="{2CF35DD8-4D11-4666-A013-6DC114045D51}">
      <dgm:prSet/>
      <dgm:spPr/>
      <dgm:t>
        <a:bodyPr/>
        <a:lstStyle/>
        <a:p>
          <a:endParaRPr lang="en-US"/>
        </a:p>
      </dgm:t>
    </dgm:pt>
    <dgm:pt modelId="{E60DE5C9-63F4-4451-8EFA-E3D1721F39AB}" type="sibTrans" cxnId="{2CF35DD8-4D11-4666-A013-6DC114045D51}">
      <dgm:prSet/>
      <dgm:spPr/>
      <dgm:t>
        <a:bodyPr/>
        <a:lstStyle/>
        <a:p>
          <a:endParaRPr lang="en-US"/>
        </a:p>
      </dgm:t>
    </dgm:pt>
    <dgm:pt modelId="{0D3C715B-4008-4C81-990E-1433C7327DB6}">
      <dgm:prSet/>
      <dgm:spPr/>
      <dgm:t>
        <a:bodyPr/>
        <a:lstStyle/>
        <a:p>
          <a:r>
            <a:rPr lang="en-US"/>
            <a:t>understand nuances of what’s being asked</a:t>
          </a:r>
        </a:p>
      </dgm:t>
    </dgm:pt>
    <dgm:pt modelId="{84FE8F2E-50F9-4F7D-BCB6-83A154167AD4}" type="parTrans" cxnId="{B517FCCC-E436-4C14-984D-DA6C761EFBD9}">
      <dgm:prSet/>
      <dgm:spPr/>
      <dgm:t>
        <a:bodyPr/>
        <a:lstStyle/>
        <a:p>
          <a:endParaRPr lang="en-US"/>
        </a:p>
      </dgm:t>
    </dgm:pt>
    <dgm:pt modelId="{7D080497-8494-45E1-9916-87C8A48C3E21}" type="sibTrans" cxnId="{B517FCCC-E436-4C14-984D-DA6C761EFBD9}">
      <dgm:prSet/>
      <dgm:spPr/>
      <dgm:t>
        <a:bodyPr/>
        <a:lstStyle/>
        <a:p>
          <a:endParaRPr lang="en-US"/>
        </a:p>
      </dgm:t>
    </dgm:pt>
    <dgm:pt modelId="{1EF4EC3E-FF8B-4139-9FD3-82A1A2AD01A9}">
      <dgm:prSet/>
      <dgm:spPr/>
      <dgm:t>
        <a:bodyPr/>
        <a:lstStyle/>
        <a:p>
          <a:r>
            <a:rPr lang="en-US"/>
            <a:t>Role prompting</a:t>
          </a:r>
        </a:p>
      </dgm:t>
    </dgm:pt>
    <dgm:pt modelId="{5AA5BB57-2712-44F9-AA92-37E6EAA69C48}" type="parTrans" cxnId="{E3168846-DD93-4519-A315-BAAC71B70B2C}">
      <dgm:prSet/>
      <dgm:spPr/>
      <dgm:t>
        <a:bodyPr/>
        <a:lstStyle/>
        <a:p>
          <a:endParaRPr lang="en-US"/>
        </a:p>
      </dgm:t>
    </dgm:pt>
    <dgm:pt modelId="{12EB4062-7019-4908-B6BE-8862F3D1B135}" type="sibTrans" cxnId="{E3168846-DD93-4519-A315-BAAC71B70B2C}">
      <dgm:prSet/>
      <dgm:spPr/>
      <dgm:t>
        <a:bodyPr/>
        <a:lstStyle/>
        <a:p>
          <a:endParaRPr lang="en-US"/>
        </a:p>
      </dgm:t>
    </dgm:pt>
    <dgm:pt modelId="{07B62E49-0A45-4315-A78B-552E638FFEA1}">
      <dgm:prSet/>
      <dgm:spPr/>
      <dgm:t>
        <a:bodyPr/>
        <a:lstStyle/>
        <a:p>
          <a:r>
            <a:rPr lang="en-US"/>
            <a:t>specific character or identity for language model to adopt</a:t>
          </a:r>
        </a:p>
      </dgm:t>
    </dgm:pt>
    <dgm:pt modelId="{A500707A-07AA-44C1-9DE4-56ADA14FB539}" type="parTrans" cxnId="{4E5A5254-DDB3-4472-9DEF-AE7040FD3435}">
      <dgm:prSet/>
      <dgm:spPr/>
      <dgm:t>
        <a:bodyPr/>
        <a:lstStyle/>
        <a:p>
          <a:endParaRPr lang="en-US"/>
        </a:p>
      </dgm:t>
    </dgm:pt>
    <dgm:pt modelId="{2B0B0032-F064-4D85-A915-F68618CE48A0}" type="sibTrans" cxnId="{4E5A5254-DDB3-4472-9DEF-AE7040FD3435}">
      <dgm:prSet/>
      <dgm:spPr/>
      <dgm:t>
        <a:bodyPr/>
        <a:lstStyle/>
        <a:p>
          <a:endParaRPr lang="en-US"/>
        </a:p>
      </dgm:t>
    </dgm:pt>
    <dgm:pt modelId="{E180DD44-8056-4999-8344-BB9CA8C8BF89}">
      <dgm:prSet/>
      <dgm:spPr/>
      <dgm:t>
        <a:bodyPr/>
        <a:lstStyle/>
        <a:p>
          <a:r>
            <a:rPr lang="en-US"/>
            <a:t>generate responses that are consistent with the assigned role</a:t>
          </a:r>
        </a:p>
      </dgm:t>
    </dgm:pt>
    <dgm:pt modelId="{0C82A553-A610-4FB6-91D4-BC9824DD0FCD}" type="parTrans" cxnId="{2CB0E1FF-E527-43BB-8371-75987CB4208E}">
      <dgm:prSet/>
      <dgm:spPr/>
      <dgm:t>
        <a:bodyPr/>
        <a:lstStyle/>
        <a:p>
          <a:endParaRPr lang="en-US"/>
        </a:p>
      </dgm:t>
    </dgm:pt>
    <dgm:pt modelId="{7D3F7476-D49D-4B2A-BB85-4BAE226D0D5B}" type="sibTrans" cxnId="{2CB0E1FF-E527-43BB-8371-75987CB4208E}">
      <dgm:prSet/>
      <dgm:spPr/>
      <dgm:t>
        <a:bodyPr/>
        <a:lstStyle/>
        <a:p>
          <a:endParaRPr lang="en-US"/>
        </a:p>
      </dgm:t>
    </dgm:pt>
    <dgm:pt modelId="{108D30E0-11F4-AA4E-8F95-10128BD5DCD6}" type="pres">
      <dgm:prSet presAssocID="{6A9F6E43-CD8F-4E14-B569-34719BB15D50}" presName="Name0" presStyleCnt="0">
        <dgm:presLayoutVars>
          <dgm:dir/>
          <dgm:animLvl val="lvl"/>
          <dgm:resizeHandles val="exact"/>
        </dgm:presLayoutVars>
      </dgm:prSet>
      <dgm:spPr/>
    </dgm:pt>
    <dgm:pt modelId="{763A25CE-4F2D-524D-8BE9-0483D99950F8}" type="pres">
      <dgm:prSet presAssocID="{4501506B-553B-4494-AB01-33C0E4C7DCC3}" presName="composite" presStyleCnt="0"/>
      <dgm:spPr/>
    </dgm:pt>
    <dgm:pt modelId="{7F15F06E-3AEB-7643-9C30-34AD6E806093}" type="pres">
      <dgm:prSet presAssocID="{4501506B-553B-4494-AB01-33C0E4C7DCC3}" presName="parTx" presStyleLbl="alignNode1" presStyleIdx="0" presStyleCnt="3">
        <dgm:presLayoutVars>
          <dgm:chMax val="0"/>
          <dgm:chPref val="0"/>
        </dgm:presLayoutVars>
      </dgm:prSet>
      <dgm:spPr/>
    </dgm:pt>
    <dgm:pt modelId="{691BB1EE-52E6-2142-8849-FE4DCC777557}" type="pres">
      <dgm:prSet presAssocID="{4501506B-553B-4494-AB01-33C0E4C7DCC3}" presName="desTx" presStyleLbl="alignAccFollowNode1" presStyleIdx="0" presStyleCnt="3">
        <dgm:presLayoutVars/>
      </dgm:prSet>
      <dgm:spPr/>
    </dgm:pt>
    <dgm:pt modelId="{51F96DE4-2CFC-E14B-A4A0-452361C49F36}" type="pres">
      <dgm:prSet presAssocID="{73814674-C935-4F1D-8239-374FA0E95BCE}" presName="space" presStyleCnt="0"/>
      <dgm:spPr/>
    </dgm:pt>
    <dgm:pt modelId="{4D667330-38D8-5D4D-AB42-DBA5B54B1B3A}" type="pres">
      <dgm:prSet presAssocID="{EC529B2F-16FA-405D-B94C-E2A5893454D2}" presName="composite" presStyleCnt="0"/>
      <dgm:spPr/>
    </dgm:pt>
    <dgm:pt modelId="{A9E8F392-523B-A34C-88E6-F4C97FF00ED0}" type="pres">
      <dgm:prSet presAssocID="{EC529B2F-16FA-405D-B94C-E2A5893454D2}" presName="parTx" presStyleLbl="alignNode1" presStyleIdx="1" presStyleCnt="3">
        <dgm:presLayoutVars>
          <dgm:chMax val="0"/>
          <dgm:chPref val="0"/>
        </dgm:presLayoutVars>
      </dgm:prSet>
      <dgm:spPr/>
    </dgm:pt>
    <dgm:pt modelId="{6D485255-6260-A441-AF8C-ED8AF412E55D}" type="pres">
      <dgm:prSet presAssocID="{EC529B2F-16FA-405D-B94C-E2A5893454D2}" presName="desTx" presStyleLbl="alignAccFollowNode1" presStyleIdx="1" presStyleCnt="3">
        <dgm:presLayoutVars/>
      </dgm:prSet>
      <dgm:spPr/>
    </dgm:pt>
    <dgm:pt modelId="{AFAD0985-2A20-B945-B2B9-5B7B41DC24C7}" type="pres">
      <dgm:prSet presAssocID="{0F03E4AA-C7F2-4EE3-A301-4E7B397ACCFF}" presName="space" presStyleCnt="0"/>
      <dgm:spPr/>
    </dgm:pt>
    <dgm:pt modelId="{521DEE56-4075-5546-9894-BC047669A568}" type="pres">
      <dgm:prSet presAssocID="{1EF4EC3E-FF8B-4139-9FD3-82A1A2AD01A9}" presName="composite" presStyleCnt="0"/>
      <dgm:spPr/>
    </dgm:pt>
    <dgm:pt modelId="{AB88EEB3-966C-E745-9A24-C644D22A767E}" type="pres">
      <dgm:prSet presAssocID="{1EF4EC3E-FF8B-4139-9FD3-82A1A2AD01A9}" presName="parTx" presStyleLbl="alignNode1" presStyleIdx="2" presStyleCnt="3">
        <dgm:presLayoutVars>
          <dgm:chMax val="0"/>
          <dgm:chPref val="0"/>
        </dgm:presLayoutVars>
      </dgm:prSet>
      <dgm:spPr/>
    </dgm:pt>
    <dgm:pt modelId="{0DA00C63-D45F-4249-B977-8EBA6021B03A}" type="pres">
      <dgm:prSet presAssocID="{1EF4EC3E-FF8B-4139-9FD3-82A1A2AD01A9}" presName="desTx" presStyleLbl="alignAccFollowNode1" presStyleIdx="2" presStyleCnt="3">
        <dgm:presLayoutVars/>
      </dgm:prSet>
      <dgm:spPr/>
    </dgm:pt>
  </dgm:ptLst>
  <dgm:cxnLst>
    <dgm:cxn modelId="{7A2F8800-0E3D-A141-8BDA-D030DE7E2B74}" type="presOf" srcId="{A4963C2B-35E0-41DC-997D-EE3EFF95F377}" destId="{691BB1EE-52E6-2142-8849-FE4DCC777557}" srcOrd="0" destOrd="0" presId="urn:microsoft.com/office/officeart/2016/7/layout/ChevronBlockProcess"/>
    <dgm:cxn modelId="{129BE109-FC83-4858-8EC8-D4ED57A29C67}" srcId="{4501506B-553B-4494-AB01-33C0E4C7DCC3}" destId="{A4963C2B-35E0-41DC-997D-EE3EFF95F377}" srcOrd="0" destOrd="0" parTransId="{76453473-4F62-4F7A-B10E-1E0B449AC43A}" sibTransId="{E67836E2-611F-4B33-9F2D-29B510B24465}"/>
    <dgm:cxn modelId="{FA85C31A-8E73-0F46-9F7A-32118B0FF8D7}" type="presOf" srcId="{07B62E49-0A45-4315-A78B-552E638FFEA1}" destId="{0DA00C63-D45F-4249-B977-8EBA6021B03A}" srcOrd="0" destOrd="0" presId="urn:microsoft.com/office/officeart/2016/7/layout/ChevronBlockProcess"/>
    <dgm:cxn modelId="{2CC4EF1D-2588-4625-BA8B-E4EFA94BF33F}" srcId="{6A9F6E43-CD8F-4E14-B569-34719BB15D50}" destId="{4501506B-553B-4494-AB01-33C0E4C7DCC3}" srcOrd="0" destOrd="0" parTransId="{D8393394-7D7A-4E2A-B7FC-D21486B5AF49}" sibTransId="{73814674-C935-4F1D-8239-374FA0E95BCE}"/>
    <dgm:cxn modelId="{0427B733-3C8B-9648-9632-CBD6A9DA1843}" type="presOf" srcId="{1EF4EC3E-FF8B-4139-9FD3-82A1A2AD01A9}" destId="{AB88EEB3-966C-E745-9A24-C644D22A767E}" srcOrd="0" destOrd="0" presId="urn:microsoft.com/office/officeart/2016/7/layout/ChevronBlockProcess"/>
    <dgm:cxn modelId="{E3168846-DD93-4519-A315-BAAC71B70B2C}" srcId="{6A9F6E43-CD8F-4E14-B569-34719BB15D50}" destId="{1EF4EC3E-FF8B-4139-9FD3-82A1A2AD01A9}" srcOrd="2" destOrd="0" parTransId="{5AA5BB57-2712-44F9-AA92-37E6EAA69C48}" sibTransId="{12EB4062-7019-4908-B6BE-8862F3D1B135}"/>
    <dgm:cxn modelId="{3D61F54D-6472-AD45-9A09-3FD64E65E290}" type="presOf" srcId="{4501506B-553B-4494-AB01-33C0E4C7DCC3}" destId="{7F15F06E-3AEB-7643-9C30-34AD6E806093}" srcOrd="0" destOrd="0" presId="urn:microsoft.com/office/officeart/2016/7/layout/ChevronBlockProcess"/>
    <dgm:cxn modelId="{4E5A5254-DDB3-4472-9DEF-AE7040FD3435}" srcId="{1EF4EC3E-FF8B-4139-9FD3-82A1A2AD01A9}" destId="{07B62E49-0A45-4315-A78B-552E638FFEA1}" srcOrd="0" destOrd="0" parTransId="{A500707A-07AA-44C1-9DE4-56ADA14FB539}" sibTransId="{2B0B0032-F064-4D85-A915-F68618CE48A0}"/>
    <dgm:cxn modelId="{E0052867-8F61-C64D-998D-20222D135DA6}" type="presOf" srcId="{6A9F6E43-CD8F-4E14-B569-34719BB15D50}" destId="{108D30E0-11F4-AA4E-8F95-10128BD5DCD6}" srcOrd="0" destOrd="0" presId="urn:microsoft.com/office/officeart/2016/7/layout/ChevronBlockProcess"/>
    <dgm:cxn modelId="{C8AF25AE-BAD8-0947-AAF0-254CDD772D62}" type="presOf" srcId="{43A5748F-0529-45C0-9EC6-23ECBE800323}" destId="{6D485255-6260-A441-AF8C-ED8AF412E55D}" srcOrd="0" destOrd="0" presId="urn:microsoft.com/office/officeart/2016/7/layout/ChevronBlockProcess"/>
    <dgm:cxn modelId="{F59B99B7-1B55-4AE4-A7F7-7AEDDD1F887C}" srcId="{4501506B-553B-4494-AB01-33C0E4C7DCC3}" destId="{1C9D4E26-D0F0-41F3-90E3-11E479AB3F6B}" srcOrd="1" destOrd="0" parTransId="{F99878C2-0D76-43FB-AB49-D3952A457BC4}" sibTransId="{2E700574-BEC7-4F9E-953A-665002A17C72}"/>
    <dgm:cxn modelId="{85BC48C5-FE94-475C-8189-77639C557E90}" srcId="{6A9F6E43-CD8F-4E14-B569-34719BB15D50}" destId="{EC529B2F-16FA-405D-B94C-E2A5893454D2}" srcOrd="1" destOrd="0" parTransId="{C23BF52F-BD09-465D-B917-DC7D78189092}" sibTransId="{0F03E4AA-C7F2-4EE3-A301-4E7B397ACCFF}"/>
    <dgm:cxn modelId="{B517FCCC-E436-4C14-984D-DA6C761EFBD9}" srcId="{EC529B2F-16FA-405D-B94C-E2A5893454D2}" destId="{0D3C715B-4008-4C81-990E-1433C7327DB6}" srcOrd="1" destOrd="0" parTransId="{84FE8F2E-50F9-4F7D-BCB6-83A154167AD4}" sibTransId="{7D080497-8494-45E1-9916-87C8A48C3E21}"/>
    <dgm:cxn modelId="{7C989ACD-DC7C-1741-90DF-9D533AD71C73}" type="presOf" srcId="{0D3C715B-4008-4C81-990E-1433C7327DB6}" destId="{6D485255-6260-A441-AF8C-ED8AF412E55D}" srcOrd="0" destOrd="1" presId="urn:microsoft.com/office/officeart/2016/7/layout/ChevronBlockProcess"/>
    <dgm:cxn modelId="{2CF35DD8-4D11-4666-A013-6DC114045D51}" srcId="{EC529B2F-16FA-405D-B94C-E2A5893454D2}" destId="{43A5748F-0529-45C0-9EC6-23ECBE800323}" srcOrd="0" destOrd="0" parTransId="{45452525-6AA2-4E63-9BBE-C4EC5F984090}" sibTransId="{E60DE5C9-63F4-4451-8EFA-E3D1721F39AB}"/>
    <dgm:cxn modelId="{DBA728F2-0DF5-3A43-8191-DFCF823BCC55}" type="presOf" srcId="{1C9D4E26-D0F0-41F3-90E3-11E479AB3F6B}" destId="{691BB1EE-52E6-2142-8849-FE4DCC777557}" srcOrd="0" destOrd="1" presId="urn:microsoft.com/office/officeart/2016/7/layout/ChevronBlockProcess"/>
    <dgm:cxn modelId="{843F6FF6-83FC-B841-B231-8B9B84AA0D2F}" type="presOf" srcId="{EC529B2F-16FA-405D-B94C-E2A5893454D2}" destId="{A9E8F392-523B-A34C-88E6-F4C97FF00ED0}" srcOrd="0" destOrd="0" presId="urn:microsoft.com/office/officeart/2016/7/layout/ChevronBlockProcess"/>
    <dgm:cxn modelId="{2C6710FD-7D80-604F-9E8F-E58A13BC2A3F}" type="presOf" srcId="{E180DD44-8056-4999-8344-BB9CA8C8BF89}" destId="{0DA00C63-D45F-4249-B977-8EBA6021B03A}" srcOrd="0" destOrd="1" presId="urn:microsoft.com/office/officeart/2016/7/layout/ChevronBlockProcess"/>
    <dgm:cxn modelId="{2CB0E1FF-E527-43BB-8371-75987CB4208E}" srcId="{1EF4EC3E-FF8B-4139-9FD3-82A1A2AD01A9}" destId="{E180DD44-8056-4999-8344-BB9CA8C8BF89}" srcOrd="1" destOrd="0" parTransId="{0C82A553-A610-4FB6-91D4-BC9824DD0FCD}" sibTransId="{7D3F7476-D49D-4B2A-BB85-4BAE226D0D5B}"/>
    <dgm:cxn modelId="{5E4F8D1C-2EC6-884A-A41C-CEE30CB5D660}" type="presParOf" srcId="{108D30E0-11F4-AA4E-8F95-10128BD5DCD6}" destId="{763A25CE-4F2D-524D-8BE9-0483D99950F8}" srcOrd="0" destOrd="0" presId="urn:microsoft.com/office/officeart/2016/7/layout/ChevronBlockProcess"/>
    <dgm:cxn modelId="{40756F6F-A663-1E4E-9730-070D5CD960C7}" type="presParOf" srcId="{763A25CE-4F2D-524D-8BE9-0483D99950F8}" destId="{7F15F06E-3AEB-7643-9C30-34AD6E806093}" srcOrd="0" destOrd="0" presId="urn:microsoft.com/office/officeart/2016/7/layout/ChevronBlockProcess"/>
    <dgm:cxn modelId="{AD642642-C231-EE40-B70A-C7C9EA6E8CA1}" type="presParOf" srcId="{763A25CE-4F2D-524D-8BE9-0483D99950F8}" destId="{691BB1EE-52E6-2142-8849-FE4DCC777557}" srcOrd="1" destOrd="0" presId="urn:microsoft.com/office/officeart/2016/7/layout/ChevronBlockProcess"/>
    <dgm:cxn modelId="{85BE5056-1A20-2041-99A8-5F7F79C98037}" type="presParOf" srcId="{108D30E0-11F4-AA4E-8F95-10128BD5DCD6}" destId="{51F96DE4-2CFC-E14B-A4A0-452361C49F36}" srcOrd="1" destOrd="0" presId="urn:microsoft.com/office/officeart/2016/7/layout/ChevronBlockProcess"/>
    <dgm:cxn modelId="{C1B6252B-9C44-D04D-A58F-77D7AB5EAF93}" type="presParOf" srcId="{108D30E0-11F4-AA4E-8F95-10128BD5DCD6}" destId="{4D667330-38D8-5D4D-AB42-DBA5B54B1B3A}" srcOrd="2" destOrd="0" presId="urn:microsoft.com/office/officeart/2016/7/layout/ChevronBlockProcess"/>
    <dgm:cxn modelId="{EF5D170D-6C0F-E04C-B65F-01DE340C0595}" type="presParOf" srcId="{4D667330-38D8-5D4D-AB42-DBA5B54B1B3A}" destId="{A9E8F392-523B-A34C-88E6-F4C97FF00ED0}" srcOrd="0" destOrd="0" presId="urn:microsoft.com/office/officeart/2016/7/layout/ChevronBlockProcess"/>
    <dgm:cxn modelId="{0F34CB23-AC58-814E-8D7B-2173C441CD51}" type="presParOf" srcId="{4D667330-38D8-5D4D-AB42-DBA5B54B1B3A}" destId="{6D485255-6260-A441-AF8C-ED8AF412E55D}" srcOrd="1" destOrd="0" presId="urn:microsoft.com/office/officeart/2016/7/layout/ChevronBlockProcess"/>
    <dgm:cxn modelId="{8C0FDDDD-A899-BC4C-96C1-AE733A1C4463}" type="presParOf" srcId="{108D30E0-11F4-AA4E-8F95-10128BD5DCD6}" destId="{AFAD0985-2A20-B945-B2B9-5B7B41DC24C7}" srcOrd="3" destOrd="0" presId="urn:microsoft.com/office/officeart/2016/7/layout/ChevronBlockProcess"/>
    <dgm:cxn modelId="{DAF1F87F-9B0B-F949-AC3C-9FA12F6EAA20}" type="presParOf" srcId="{108D30E0-11F4-AA4E-8F95-10128BD5DCD6}" destId="{521DEE56-4075-5546-9894-BC047669A568}" srcOrd="4" destOrd="0" presId="urn:microsoft.com/office/officeart/2016/7/layout/ChevronBlockProcess"/>
    <dgm:cxn modelId="{E68D5B4F-7948-D84C-B49B-00C296760052}" type="presParOf" srcId="{521DEE56-4075-5546-9894-BC047669A568}" destId="{AB88EEB3-966C-E745-9A24-C644D22A767E}" srcOrd="0" destOrd="0" presId="urn:microsoft.com/office/officeart/2016/7/layout/ChevronBlockProcess"/>
    <dgm:cxn modelId="{796442E1-7ECF-A64A-A8BE-BDD0D1BCED52}" type="presParOf" srcId="{521DEE56-4075-5546-9894-BC047669A568}" destId="{0DA00C63-D45F-4249-B977-8EBA6021B03A}" srcOrd="1" destOrd="0" presId="urn:microsoft.com/office/officeart/2016/7/layout/ChevronBlock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A4CBC5-5F2A-894F-A7F9-12CA1B41B3E9}">
      <dsp:nvSpPr>
        <dsp:cNvPr id="0" name=""/>
        <dsp:cNvSpPr/>
      </dsp:nvSpPr>
      <dsp:spPr>
        <a:xfrm>
          <a:off x="1881505" y="517"/>
          <a:ext cx="7526020" cy="6731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Understand foundations of AI</a:t>
          </a:r>
        </a:p>
      </dsp:txBody>
      <dsp:txXfrm>
        <a:off x="1881505" y="517"/>
        <a:ext cx="7526020" cy="673137"/>
      </dsp:txXfrm>
    </dsp:sp>
    <dsp:sp modelId="{99431B80-1E94-6E4F-A504-F64D5B95EF32}">
      <dsp:nvSpPr>
        <dsp:cNvPr id="0" name=""/>
        <dsp:cNvSpPr/>
      </dsp:nvSpPr>
      <dsp:spPr>
        <a:xfrm>
          <a:off x="0" y="517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Understand</a:t>
          </a:r>
        </a:p>
      </dsp:txBody>
      <dsp:txXfrm>
        <a:off x="0" y="517"/>
        <a:ext cx="1881505" cy="673137"/>
      </dsp:txXfrm>
    </dsp:sp>
    <dsp:sp modelId="{DA389FE9-F20F-7A45-82FC-4B57E7407FBD}">
      <dsp:nvSpPr>
        <dsp:cNvPr id="0" name=""/>
        <dsp:cNvSpPr/>
      </dsp:nvSpPr>
      <dsp:spPr>
        <a:xfrm>
          <a:off x="1881505" y="714043"/>
          <a:ext cx="7526020" cy="67313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Apply prompt engineering techniques</a:t>
          </a:r>
        </a:p>
      </dsp:txBody>
      <dsp:txXfrm>
        <a:off x="1881505" y="714043"/>
        <a:ext cx="7526020" cy="673137"/>
      </dsp:txXfrm>
    </dsp:sp>
    <dsp:sp modelId="{AC43868F-F0C2-E24C-B180-3A00B11359EF}">
      <dsp:nvSpPr>
        <dsp:cNvPr id="0" name=""/>
        <dsp:cNvSpPr/>
      </dsp:nvSpPr>
      <dsp:spPr>
        <a:xfrm>
          <a:off x="0" y="714043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Apply</a:t>
          </a:r>
        </a:p>
      </dsp:txBody>
      <dsp:txXfrm>
        <a:off x="0" y="714043"/>
        <a:ext cx="1881505" cy="673137"/>
      </dsp:txXfrm>
    </dsp:sp>
    <dsp:sp modelId="{6564FA1B-B412-8546-9817-716C825C21AA}">
      <dsp:nvSpPr>
        <dsp:cNvPr id="0" name=""/>
        <dsp:cNvSpPr/>
      </dsp:nvSpPr>
      <dsp:spPr>
        <a:xfrm>
          <a:off x="1881505" y="1427568"/>
          <a:ext cx="7526020" cy="67313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 AI tools to support scholarly workflows</a:t>
          </a:r>
        </a:p>
      </dsp:txBody>
      <dsp:txXfrm>
        <a:off x="1881505" y="1427568"/>
        <a:ext cx="7526020" cy="673137"/>
      </dsp:txXfrm>
    </dsp:sp>
    <dsp:sp modelId="{957CB0D0-CC35-2D48-B381-7030DEF566EA}">
      <dsp:nvSpPr>
        <dsp:cNvPr id="0" name=""/>
        <dsp:cNvSpPr/>
      </dsp:nvSpPr>
      <dsp:spPr>
        <a:xfrm>
          <a:off x="0" y="1427568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</a:t>
          </a:r>
        </a:p>
      </dsp:txBody>
      <dsp:txXfrm>
        <a:off x="0" y="1427568"/>
        <a:ext cx="1881505" cy="673137"/>
      </dsp:txXfrm>
    </dsp:sp>
    <dsp:sp modelId="{17F8873E-E72E-4A45-B9E9-88D574D1FF20}">
      <dsp:nvSpPr>
        <dsp:cNvPr id="0" name=""/>
        <dsp:cNvSpPr/>
      </dsp:nvSpPr>
      <dsp:spPr>
        <a:xfrm>
          <a:off x="1881505" y="2141094"/>
          <a:ext cx="7526020" cy="67313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Use LLMs for Qualitative Research</a:t>
          </a:r>
        </a:p>
      </dsp:txBody>
      <dsp:txXfrm>
        <a:off x="1881505" y="2141094"/>
        <a:ext cx="7526020" cy="673137"/>
      </dsp:txXfrm>
    </dsp:sp>
    <dsp:sp modelId="{E87AA5DF-EBD6-1147-AE9B-AC2CF8BA3276}">
      <dsp:nvSpPr>
        <dsp:cNvPr id="0" name=""/>
        <dsp:cNvSpPr/>
      </dsp:nvSpPr>
      <dsp:spPr>
        <a:xfrm>
          <a:off x="0" y="2141094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Use</a:t>
          </a:r>
        </a:p>
      </dsp:txBody>
      <dsp:txXfrm>
        <a:off x="0" y="2141094"/>
        <a:ext cx="1881505" cy="673137"/>
      </dsp:txXfrm>
    </dsp:sp>
    <dsp:sp modelId="{F0749093-4740-C14A-8343-758A384EBA6A}">
      <dsp:nvSpPr>
        <dsp:cNvPr id="0" name=""/>
        <dsp:cNvSpPr/>
      </dsp:nvSpPr>
      <dsp:spPr>
        <a:xfrm>
          <a:off x="1881505" y="2854619"/>
          <a:ext cx="7526020" cy="673137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Critically reflect on role of AI in knowledge production</a:t>
          </a:r>
        </a:p>
      </dsp:txBody>
      <dsp:txXfrm>
        <a:off x="1881505" y="2854619"/>
        <a:ext cx="7526020" cy="673137"/>
      </dsp:txXfrm>
    </dsp:sp>
    <dsp:sp modelId="{597464A6-36C1-AD41-BC93-142805F891EC}">
      <dsp:nvSpPr>
        <dsp:cNvPr id="0" name=""/>
        <dsp:cNvSpPr/>
      </dsp:nvSpPr>
      <dsp:spPr>
        <a:xfrm>
          <a:off x="0" y="2854619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Reflect on</a:t>
          </a:r>
        </a:p>
      </dsp:txBody>
      <dsp:txXfrm>
        <a:off x="0" y="2854619"/>
        <a:ext cx="1881505" cy="673137"/>
      </dsp:txXfrm>
    </dsp:sp>
    <dsp:sp modelId="{07A5812A-6E9B-4246-94FF-F69FACDCD9A8}">
      <dsp:nvSpPr>
        <dsp:cNvPr id="0" name=""/>
        <dsp:cNvSpPr/>
      </dsp:nvSpPr>
      <dsp:spPr>
        <a:xfrm>
          <a:off x="1881505" y="3568144"/>
          <a:ext cx="7526020" cy="673137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6026" tIns="170977" rIns="146026" bIns="170977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Integrate AI ethically and transparently in research practice</a:t>
          </a:r>
        </a:p>
      </dsp:txBody>
      <dsp:txXfrm>
        <a:off x="1881505" y="3568144"/>
        <a:ext cx="7526020" cy="673137"/>
      </dsp:txXfrm>
    </dsp:sp>
    <dsp:sp modelId="{D1849734-71F5-304F-B929-BBC7B712300B}">
      <dsp:nvSpPr>
        <dsp:cNvPr id="0" name=""/>
        <dsp:cNvSpPr/>
      </dsp:nvSpPr>
      <dsp:spPr>
        <a:xfrm>
          <a:off x="0" y="3568144"/>
          <a:ext cx="1881505" cy="67313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3" tIns="66491" rIns="99563" bIns="66491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Integrate</a:t>
          </a:r>
        </a:p>
      </dsp:txBody>
      <dsp:txXfrm>
        <a:off x="0" y="3568144"/>
        <a:ext cx="1881505" cy="6731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7D6892-AE7B-4E43-BE72-2E62BC404FB5}">
      <dsp:nvSpPr>
        <dsp:cNvPr id="0" name=""/>
        <dsp:cNvSpPr/>
      </dsp:nvSpPr>
      <dsp:spPr>
        <a:xfrm>
          <a:off x="0" y="2175669"/>
          <a:ext cx="10515600" cy="0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triangle" w="lg" len="lg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ADA122-3E65-7545-A3E0-1F02D9119428}">
      <dsp:nvSpPr>
        <dsp:cNvPr id="0" name=""/>
        <dsp:cNvSpPr/>
      </dsp:nvSpPr>
      <dsp:spPr>
        <a:xfrm rot="8100000">
          <a:off x="76281" y="501406"/>
          <a:ext cx="319993" cy="319993"/>
        </a:xfrm>
        <a:prstGeom prst="teardrop">
          <a:avLst>
            <a:gd name="adj" fmla="val 115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3DB2D9-204A-754F-91EC-1F7F093FF397}">
      <dsp:nvSpPr>
        <dsp:cNvPr id="0" name=""/>
        <dsp:cNvSpPr/>
      </dsp:nvSpPr>
      <dsp:spPr>
        <a:xfrm>
          <a:off x="111830" y="536955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29FAEA-0724-1B40-9823-0C85835277DC}">
      <dsp:nvSpPr>
        <dsp:cNvPr id="0" name=""/>
        <dsp:cNvSpPr/>
      </dsp:nvSpPr>
      <dsp:spPr>
        <a:xfrm>
          <a:off x="462548" y="887672"/>
          <a:ext cx="436411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Introduction, Prompt Engineering</a:t>
          </a:r>
        </a:p>
      </dsp:txBody>
      <dsp:txXfrm>
        <a:off x="462548" y="887672"/>
        <a:ext cx="4364117" cy="1287996"/>
      </dsp:txXfrm>
    </dsp:sp>
    <dsp:sp modelId="{5C14A49B-366C-4649-B475-FC1C3BE773A3}">
      <dsp:nvSpPr>
        <dsp:cNvPr id="0" name=""/>
        <dsp:cNvSpPr/>
      </dsp:nvSpPr>
      <dsp:spPr>
        <a:xfrm>
          <a:off x="462548" y="435133"/>
          <a:ext cx="436411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15 Oct.</a:t>
          </a:r>
        </a:p>
      </dsp:txBody>
      <dsp:txXfrm>
        <a:off x="462548" y="435133"/>
        <a:ext cx="4364117" cy="452539"/>
      </dsp:txXfrm>
    </dsp:sp>
    <dsp:sp modelId="{CF542369-E554-8246-B11E-E21B69FAE763}">
      <dsp:nvSpPr>
        <dsp:cNvPr id="0" name=""/>
        <dsp:cNvSpPr/>
      </dsp:nvSpPr>
      <dsp:spPr>
        <a:xfrm>
          <a:off x="236278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3E87340-3E19-CE44-8FBB-D0352BEB545B}">
      <dsp:nvSpPr>
        <dsp:cNvPr id="0" name=""/>
        <dsp:cNvSpPr/>
      </dsp:nvSpPr>
      <dsp:spPr>
        <a:xfrm>
          <a:off x="194677" y="2134940"/>
          <a:ext cx="81457" cy="81457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543DE-49F2-AE4B-9505-AD0AE9489647}">
      <dsp:nvSpPr>
        <dsp:cNvPr id="0" name=""/>
        <dsp:cNvSpPr/>
      </dsp:nvSpPr>
      <dsp:spPr>
        <a:xfrm rot="18900000">
          <a:off x="2695086" y="3529937"/>
          <a:ext cx="319993" cy="319993"/>
        </a:xfrm>
        <a:prstGeom prst="teardrop">
          <a:avLst>
            <a:gd name="adj" fmla="val 115000"/>
          </a:avLst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1905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C7B837-1045-E74B-9EAB-F8CF3D726D2A}">
      <dsp:nvSpPr>
        <dsp:cNvPr id="0" name=""/>
        <dsp:cNvSpPr/>
      </dsp:nvSpPr>
      <dsp:spPr>
        <a:xfrm>
          <a:off x="2730634" y="3565486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D8FA0B-9048-4140-A617-ED2A9F433FE3}">
      <dsp:nvSpPr>
        <dsp:cNvPr id="0" name=""/>
        <dsp:cNvSpPr/>
      </dsp:nvSpPr>
      <dsp:spPr>
        <a:xfrm>
          <a:off x="3081352" y="2175669"/>
          <a:ext cx="436411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42875" rIns="0" bIns="95250" numCol="1" spcCol="1270" anchor="b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LLMs for Scientific Discovery</a:t>
          </a:r>
        </a:p>
      </dsp:txBody>
      <dsp:txXfrm>
        <a:off x="3081352" y="2175669"/>
        <a:ext cx="4364117" cy="1287996"/>
      </dsp:txXfrm>
    </dsp:sp>
    <dsp:sp modelId="{1B55CB9B-FF0A-754F-8EC2-582EA88EFDD3}">
      <dsp:nvSpPr>
        <dsp:cNvPr id="0" name=""/>
        <dsp:cNvSpPr/>
      </dsp:nvSpPr>
      <dsp:spPr>
        <a:xfrm>
          <a:off x="3081352" y="3463665"/>
          <a:ext cx="436411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22 Oct.</a:t>
          </a:r>
        </a:p>
      </dsp:txBody>
      <dsp:txXfrm>
        <a:off x="3081352" y="3463665"/>
        <a:ext cx="4364117" cy="452539"/>
      </dsp:txXfrm>
    </dsp:sp>
    <dsp:sp modelId="{96FDB1F9-74A8-E241-BABC-7B321958117B}">
      <dsp:nvSpPr>
        <dsp:cNvPr id="0" name=""/>
        <dsp:cNvSpPr/>
      </dsp:nvSpPr>
      <dsp:spPr>
        <a:xfrm>
          <a:off x="2855082" y="2175669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3221806"/>
              <a:satOff val="-9246"/>
              <a:lumOff val="-14805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2E6FC0-3A3F-DC4D-9F59-FC7C22E8E2A4}">
      <dsp:nvSpPr>
        <dsp:cNvPr id="0" name=""/>
        <dsp:cNvSpPr/>
      </dsp:nvSpPr>
      <dsp:spPr>
        <a:xfrm>
          <a:off x="2813481" y="2134940"/>
          <a:ext cx="81457" cy="81457"/>
        </a:xfrm>
        <a:prstGeom prst="ellipse">
          <a:avLst/>
        </a:prstGeom>
        <a:solidFill>
          <a:schemeClr val="accent2">
            <a:hueOff val="3221806"/>
            <a:satOff val="-9246"/>
            <a:lumOff val="-14805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D634F6-5797-3C47-987F-747199FA1A47}">
      <dsp:nvSpPr>
        <dsp:cNvPr id="0" name=""/>
        <dsp:cNvSpPr/>
      </dsp:nvSpPr>
      <dsp:spPr>
        <a:xfrm rot="8100000">
          <a:off x="5313890" y="501406"/>
          <a:ext cx="319993" cy="319993"/>
        </a:xfrm>
        <a:prstGeom prst="teardrop">
          <a:avLst>
            <a:gd name="adj" fmla="val 115000"/>
          </a:avLst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1905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6DFC2F-7D25-5F4F-9751-2B20950B7803}">
      <dsp:nvSpPr>
        <dsp:cNvPr id="0" name=""/>
        <dsp:cNvSpPr/>
      </dsp:nvSpPr>
      <dsp:spPr>
        <a:xfrm>
          <a:off x="5349438" y="536955"/>
          <a:ext cx="248896" cy="248896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C97EBE-EF0E-C94C-BB35-9F2E5080DC84}">
      <dsp:nvSpPr>
        <dsp:cNvPr id="0" name=""/>
        <dsp:cNvSpPr/>
      </dsp:nvSpPr>
      <dsp:spPr>
        <a:xfrm>
          <a:off x="5700156" y="887672"/>
          <a:ext cx="4364117" cy="12879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5250" rIns="95250" bIns="142875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LLMs for Qualitative Research</a:t>
          </a:r>
        </a:p>
      </dsp:txBody>
      <dsp:txXfrm>
        <a:off x="5700156" y="887672"/>
        <a:ext cx="4364117" cy="1287996"/>
      </dsp:txXfrm>
    </dsp:sp>
    <dsp:sp modelId="{E53DA49A-8BBD-BC45-A18F-DFF7267FCE3F}">
      <dsp:nvSpPr>
        <dsp:cNvPr id="0" name=""/>
        <dsp:cNvSpPr/>
      </dsp:nvSpPr>
      <dsp:spPr>
        <a:xfrm>
          <a:off x="5700156" y="435133"/>
          <a:ext cx="4364117" cy="4525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1270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12 Nov.</a:t>
          </a:r>
        </a:p>
      </dsp:txBody>
      <dsp:txXfrm>
        <a:off x="5700156" y="435133"/>
        <a:ext cx="4364117" cy="452539"/>
      </dsp:txXfrm>
    </dsp:sp>
    <dsp:sp modelId="{1E049384-EE04-4049-B2FB-F5043752C467}">
      <dsp:nvSpPr>
        <dsp:cNvPr id="0" name=""/>
        <dsp:cNvSpPr/>
      </dsp:nvSpPr>
      <dsp:spPr>
        <a:xfrm>
          <a:off x="5473887" y="887672"/>
          <a:ext cx="0" cy="1287996"/>
        </a:xfrm>
        <a:prstGeom prst="line">
          <a:avLst/>
        </a:prstGeom>
        <a:noFill/>
        <a:ln w="12700" cap="flat" cmpd="sng" algn="ctr">
          <a:solidFill>
            <a:schemeClr val="accent2">
              <a:hueOff val="6443612"/>
              <a:satOff val="-18493"/>
              <a:lumOff val="-29609"/>
              <a:alphaOff val="0"/>
            </a:schemeClr>
          </a:solidFill>
          <a:prstDash val="dash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4E508B-597B-6E47-883C-907D859C2FBD}">
      <dsp:nvSpPr>
        <dsp:cNvPr id="0" name=""/>
        <dsp:cNvSpPr/>
      </dsp:nvSpPr>
      <dsp:spPr>
        <a:xfrm>
          <a:off x="5432285" y="2134940"/>
          <a:ext cx="81457" cy="81457"/>
        </a:xfrm>
        <a:prstGeom prst="ellipse">
          <a:avLst/>
        </a:prstGeom>
        <a:solidFill>
          <a:schemeClr val="accent2">
            <a:hueOff val="6443612"/>
            <a:satOff val="-18493"/>
            <a:lumOff val="-29609"/>
            <a:alphaOff val="0"/>
          </a:schemeClr>
        </a:soli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E1611-FE37-7740-A1D3-D0A21C72CCD3}">
      <dsp:nvSpPr>
        <dsp:cNvPr id="0" name=""/>
        <dsp:cNvSpPr/>
      </dsp:nvSpPr>
      <dsp:spPr>
        <a:xfrm>
          <a:off x="0" y="0"/>
          <a:ext cx="8097012" cy="69465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Crafting inputs to guide large language models to generate desired outputs</a:t>
          </a:r>
        </a:p>
      </dsp:txBody>
      <dsp:txXfrm>
        <a:off x="20346" y="20346"/>
        <a:ext cx="7266146" cy="653966"/>
      </dsp:txXfrm>
    </dsp:sp>
    <dsp:sp modelId="{67E9CA07-7DBC-4B4F-A198-A43406F043CD}">
      <dsp:nvSpPr>
        <dsp:cNvPr id="0" name=""/>
        <dsp:cNvSpPr/>
      </dsp:nvSpPr>
      <dsp:spPr>
        <a:xfrm>
          <a:off x="604646" y="791138"/>
          <a:ext cx="8097012" cy="69465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Understanding Model Limitations</a:t>
          </a:r>
        </a:p>
      </dsp:txBody>
      <dsp:txXfrm>
        <a:off x="624992" y="811484"/>
        <a:ext cx="7000145" cy="653966"/>
      </dsp:txXfrm>
    </dsp:sp>
    <dsp:sp modelId="{4F300788-6AC7-5541-9822-6F3BB0BB8A7B}">
      <dsp:nvSpPr>
        <dsp:cNvPr id="0" name=""/>
        <dsp:cNvSpPr/>
      </dsp:nvSpPr>
      <dsp:spPr>
        <a:xfrm>
          <a:off x="1209293" y="1582277"/>
          <a:ext cx="8097012" cy="69465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Use of Constraints</a:t>
          </a:r>
        </a:p>
      </dsp:txBody>
      <dsp:txXfrm>
        <a:off x="1229639" y="1602623"/>
        <a:ext cx="7000145" cy="653966"/>
      </dsp:txXfrm>
    </dsp:sp>
    <dsp:sp modelId="{785B0794-9A7C-8D4A-B33C-1DC39D6FC9D1}">
      <dsp:nvSpPr>
        <dsp:cNvPr id="0" name=""/>
        <dsp:cNvSpPr/>
      </dsp:nvSpPr>
      <dsp:spPr>
        <a:xfrm>
          <a:off x="1813940" y="2373415"/>
          <a:ext cx="8097012" cy="69465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Context Provision</a:t>
          </a:r>
        </a:p>
      </dsp:txBody>
      <dsp:txXfrm>
        <a:off x="1834286" y="2393761"/>
        <a:ext cx="7000145" cy="653966"/>
      </dsp:txXfrm>
    </dsp:sp>
    <dsp:sp modelId="{F42A2596-06BB-4940-B1DD-04B65C53F7E8}">
      <dsp:nvSpPr>
        <dsp:cNvPr id="0" name=""/>
        <dsp:cNvSpPr/>
      </dsp:nvSpPr>
      <dsp:spPr>
        <a:xfrm>
          <a:off x="2418587" y="3164554"/>
          <a:ext cx="8097012" cy="69465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Clarity and Specificity</a:t>
          </a:r>
        </a:p>
      </dsp:txBody>
      <dsp:txXfrm>
        <a:off x="2438933" y="3184900"/>
        <a:ext cx="7000145" cy="653966"/>
      </dsp:txXfrm>
    </dsp:sp>
    <dsp:sp modelId="{3A082F03-C9D9-CF44-90F8-80EDE75E2288}">
      <dsp:nvSpPr>
        <dsp:cNvPr id="0" name=""/>
        <dsp:cNvSpPr/>
      </dsp:nvSpPr>
      <dsp:spPr>
        <a:xfrm>
          <a:off x="7645484" y="507486"/>
          <a:ext cx="451527" cy="451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7747078" y="507486"/>
        <a:ext cx="248339" cy="339774"/>
      </dsp:txXfrm>
    </dsp:sp>
    <dsp:sp modelId="{385621D8-6DA7-234A-80F9-13C0E6F935BB}">
      <dsp:nvSpPr>
        <dsp:cNvPr id="0" name=""/>
        <dsp:cNvSpPr/>
      </dsp:nvSpPr>
      <dsp:spPr>
        <a:xfrm>
          <a:off x="8250131" y="1298625"/>
          <a:ext cx="451527" cy="451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351725" y="1298625"/>
        <a:ext cx="248339" cy="339774"/>
      </dsp:txXfrm>
    </dsp:sp>
    <dsp:sp modelId="{21AD3118-6D7F-B041-9A64-4A5B78107B1C}">
      <dsp:nvSpPr>
        <dsp:cNvPr id="0" name=""/>
        <dsp:cNvSpPr/>
      </dsp:nvSpPr>
      <dsp:spPr>
        <a:xfrm>
          <a:off x="8854778" y="2078186"/>
          <a:ext cx="451527" cy="451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8956372" y="2078186"/>
        <a:ext cx="248339" cy="339774"/>
      </dsp:txXfrm>
    </dsp:sp>
    <dsp:sp modelId="{62A2F6B0-EC9D-9E47-AFF6-3EC401107429}">
      <dsp:nvSpPr>
        <dsp:cNvPr id="0" name=""/>
        <dsp:cNvSpPr/>
      </dsp:nvSpPr>
      <dsp:spPr>
        <a:xfrm>
          <a:off x="9459425" y="2877043"/>
          <a:ext cx="451527" cy="451527"/>
        </a:xfrm>
        <a:prstGeom prst="downArrow">
          <a:avLst>
            <a:gd name="adj1" fmla="val 55000"/>
            <a:gd name="adj2" fmla="val 45000"/>
          </a:avLst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>
        <a:off x="9561019" y="2877043"/>
        <a:ext cx="248339" cy="3397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1031D-A014-7249-85CF-008043198663}">
      <dsp:nvSpPr>
        <dsp:cNvPr id="0" name=""/>
        <dsp:cNvSpPr/>
      </dsp:nvSpPr>
      <dsp:spPr>
        <a:xfrm>
          <a:off x="3953" y="215367"/>
          <a:ext cx="2377306" cy="68597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LLMs are powerful but fragile</a:t>
          </a:r>
        </a:p>
      </dsp:txBody>
      <dsp:txXfrm>
        <a:off x="3953" y="215367"/>
        <a:ext cx="2377306" cy="685979"/>
      </dsp:txXfrm>
    </dsp:sp>
    <dsp:sp modelId="{1B297B6D-59F3-774E-B91F-4060944F55D6}">
      <dsp:nvSpPr>
        <dsp:cNvPr id="0" name=""/>
        <dsp:cNvSpPr/>
      </dsp:nvSpPr>
      <dsp:spPr>
        <a:xfrm>
          <a:off x="3953" y="901347"/>
          <a:ext cx="2377306" cy="274302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produce brilliant results or complete nonsense</a:t>
          </a:r>
        </a:p>
      </dsp:txBody>
      <dsp:txXfrm>
        <a:off x="3953" y="901347"/>
        <a:ext cx="2377306" cy="2743027"/>
      </dsp:txXfrm>
    </dsp:sp>
    <dsp:sp modelId="{89893BC1-B43B-9E44-8280-847105AF4F3D}">
      <dsp:nvSpPr>
        <dsp:cNvPr id="0" name=""/>
        <dsp:cNvSpPr/>
      </dsp:nvSpPr>
      <dsp:spPr>
        <a:xfrm>
          <a:off x="2714082" y="215367"/>
          <a:ext cx="2377306" cy="68597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Easily confused</a:t>
          </a:r>
        </a:p>
      </dsp:txBody>
      <dsp:txXfrm>
        <a:off x="2714082" y="215367"/>
        <a:ext cx="2377306" cy="685979"/>
      </dsp:txXfrm>
    </dsp:sp>
    <dsp:sp modelId="{5AF5C7BA-F4CC-AE4F-BD09-0A6F1546B082}">
      <dsp:nvSpPr>
        <dsp:cNvPr id="0" name=""/>
        <dsp:cNvSpPr/>
      </dsp:nvSpPr>
      <dsp:spPr>
        <a:xfrm>
          <a:off x="2714082" y="901347"/>
          <a:ext cx="2377306" cy="274302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small wording changes can lead to big output differences</a:t>
          </a:r>
        </a:p>
      </dsp:txBody>
      <dsp:txXfrm>
        <a:off x="2714082" y="901347"/>
        <a:ext cx="2377306" cy="2743027"/>
      </dsp:txXfrm>
    </dsp:sp>
    <dsp:sp modelId="{45592E75-C7A0-6C45-A489-9B3A4BD2A8EF}">
      <dsp:nvSpPr>
        <dsp:cNvPr id="0" name=""/>
        <dsp:cNvSpPr/>
      </dsp:nvSpPr>
      <dsp:spPr>
        <a:xfrm>
          <a:off x="5424211" y="215367"/>
          <a:ext cx="2377306" cy="68597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Analogy</a:t>
          </a:r>
        </a:p>
      </dsp:txBody>
      <dsp:txXfrm>
        <a:off x="5424211" y="215367"/>
        <a:ext cx="2377306" cy="685979"/>
      </dsp:txXfrm>
    </dsp:sp>
    <dsp:sp modelId="{9312EEC9-1574-E74C-9FB0-A938A9AE571A}">
      <dsp:nvSpPr>
        <dsp:cNvPr id="0" name=""/>
        <dsp:cNvSpPr/>
      </dsp:nvSpPr>
      <dsp:spPr>
        <a:xfrm>
          <a:off x="5424211" y="901347"/>
          <a:ext cx="2377306" cy="274302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LLM is lake of language 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Prompt engineering is irrigation system that draws out exactly what you need, where you need it. </a:t>
          </a:r>
        </a:p>
      </dsp:txBody>
      <dsp:txXfrm>
        <a:off x="5424211" y="901347"/>
        <a:ext cx="2377306" cy="2743027"/>
      </dsp:txXfrm>
    </dsp:sp>
    <dsp:sp modelId="{42202DA5-A3DB-7B4A-9417-177FC56875EF}">
      <dsp:nvSpPr>
        <dsp:cNvPr id="0" name=""/>
        <dsp:cNvSpPr/>
      </dsp:nvSpPr>
      <dsp:spPr>
        <a:xfrm>
          <a:off x="8134340" y="215367"/>
          <a:ext cx="2377306" cy="685979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Best use of LLMs</a:t>
          </a:r>
        </a:p>
      </dsp:txBody>
      <dsp:txXfrm>
        <a:off x="8134340" y="215367"/>
        <a:ext cx="2377306" cy="685979"/>
      </dsp:txXfrm>
    </dsp:sp>
    <dsp:sp modelId="{01CB1CD8-B083-8341-925A-7C7DD85F29BB}">
      <dsp:nvSpPr>
        <dsp:cNvPr id="0" name=""/>
        <dsp:cNvSpPr/>
      </dsp:nvSpPr>
      <dsp:spPr>
        <a:xfrm>
          <a:off x="8134340" y="901347"/>
          <a:ext cx="2377306" cy="2743027"/>
        </a:xfrm>
        <a:prstGeom prst="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b="0" i="0" kern="1200" dirty="0">
              <a:effectLst/>
              <a:latin typeface="Söhne"/>
              <a:hlinkClick xmlns:r="http://schemas.openxmlformats.org/officeDocument/2006/relationships" r:id="rId1"/>
            </a:rPr>
            <a:t>“The less the model has to guess at what you want, the more likely you’ll get it.</a:t>
          </a:r>
          <a:r>
            <a:rPr lang="en-US" sz="1900" kern="1200" dirty="0">
              <a:hlinkClick xmlns:r="http://schemas.openxmlformats.org/officeDocument/2006/relationships" r:id="rId1"/>
            </a:rPr>
            <a:t>” </a:t>
          </a:r>
          <a:endParaRPr lang="en-US" sz="1900" kern="1200" dirty="0"/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 </a:t>
          </a:r>
        </a:p>
      </dsp:txBody>
      <dsp:txXfrm>
        <a:off x="8134340" y="901347"/>
        <a:ext cx="2377306" cy="274302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B85CE6-1519-CD47-B354-0C471D648160}">
      <dsp:nvSpPr>
        <dsp:cNvPr id="0" name=""/>
        <dsp:cNvSpPr/>
      </dsp:nvSpPr>
      <dsp:spPr>
        <a:xfrm>
          <a:off x="224153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1242976"/>
        <a:ext cx="25774" cy="5154"/>
      </dsp:txXfrm>
    </dsp:sp>
    <dsp:sp modelId="{7C303130-8F0F-8242-A3ED-749BF5C78813}">
      <dsp:nvSpPr>
        <dsp:cNvPr id="0" name=""/>
        <dsp:cNvSpPr/>
      </dsp:nvSpPr>
      <dsp:spPr>
        <a:xfrm>
          <a:off x="2092" y="573182"/>
          <a:ext cx="2241239" cy="134474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Direct prompting (Zero-shot)</a:t>
          </a:r>
          <a:endParaRPr lang="en-US" sz="2000" kern="1200"/>
        </a:p>
      </dsp:txBody>
      <dsp:txXfrm>
        <a:off x="2092" y="573182"/>
        <a:ext cx="2241239" cy="1344743"/>
      </dsp:txXfrm>
    </dsp:sp>
    <dsp:sp modelId="{67DB705C-4B59-9742-9201-E4475335F087}">
      <dsp:nvSpPr>
        <dsp:cNvPr id="0" name=""/>
        <dsp:cNvSpPr/>
      </dsp:nvSpPr>
      <dsp:spPr>
        <a:xfrm>
          <a:off x="4998257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-506612"/>
              <a:satOff val="536"/>
              <a:lumOff val="-98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1242976"/>
        <a:ext cx="25774" cy="5154"/>
      </dsp:txXfrm>
    </dsp:sp>
    <dsp:sp modelId="{DA86095D-38D6-EB4C-918A-DDBB5CADB3A3}">
      <dsp:nvSpPr>
        <dsp:cNvPr id="0" name=""/>
        <dsp:cNvSpPr/>
      </dsp:nvSpPr>
      <dsp:spPr>
        <a:xfrm>
          <a:off x="2758817" y="573182"/>
          <a:ext cx="2241239" cy="1344743"/>
        </a:xfrm>
        <a:prstGeom prst="rect">
          <a:avLst/>
        </a:prstGeom>
        <a:solidFill>
          <a:schemeClr val="accent5">
            <a:hueOff val="-434239"/>
            <a:satOff val="459"/>
            <a:lumOff val="-8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Prompting with examples (One-, few-, and multi-shot)</a:t>
          </a:r>
          <a:endParaRPr lang="en-US" sz="2000" kern="1200"/>
        </a:p>
      </dsp:txBody>
      <dsp:txXfrm>
        <a:off x="2758817" y="573182"/>
        <a:ext cx="2241239" cy="1344743"/>
      </dsp:txXfrm>
    </dsp:sp>
    <dsp:sp modelId="{BC8BDE9E-E266-8B47-98B8-71A142CEAA0C}">
      <dsp:nvSpPr>
        <dsp:cNvPr id="0" name=""/>
        <dsp:cNvSpPr/>
      </dsp:nvSpPr>
      <dsp:spPr>
        <a:xfrm>
          <a:off x="7754982" y="1199834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-1013225"/>
              <a:satOff val="1071"/>
              <a:lumOff val="-196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1242976"/>
        <a:ext cx="25774" cy="5154"/>
      </dsp:txXfrm>
    </dsp:sp>
    <dsp:sp modelId="{424C4F03-791D-9F4A-BC28-05093EFE4401}">
      <dsp:nvSpPr>
        <dsp:cNvPr id="0" name=""/>
        <dsp:cNvSpPr/>
      </dsp:nvSpPr>
      <dsp:spPr>
        <a:xfrm>
          <a:off x="5515542" y="573182"/>
          <a:ext cx="2241239" cy="1344743"/>
        </a:xfrm>
        <a:prstGeom prst="rect">
          <a:avLst/>
        </a:prstGeom>
        <a:solidFill>
          <a:schemeClr val="accent5">
            <a:hueOff val="-868478"/>
            <a:satOff val="918"/>
            <a:lumOff val="-16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Chain-of-thought prompting</a:t>
          </a:r>
          <a:endParaRPr lang="en-US" sz="2000" kern="1200"/>
        </a:p>
      </dsp:txBody>
      <dsp:txXfrm>
        <a:off x="5515542" y="573182"/>
        <a:ext cx="2241239" cy="1344743"/>
      </dsp:txXfrm>
    </dsp:sp>
    <dsp:sp modelId="{3F2D2792-7A85-244C-B4E3-B1408F6706DE}">
      <dsp:nvSpPr>
        <dsp:cNvPr id="0" name=""/>
        <dsp:cNvSpPr/>
      </dsp:nvSpPr>
      <dsp:spPr>
        <a:xfrm>
          <a:off x="1122712" y="1916126"/>
          <a:ext cx="8270175" cy="484885"/>
        </a:xfrm>
        <a:custGeom>
          <a:avLst/>
          <a:gdLst/>
          <a:ahLst/>
          <a:cxnLst/>
          <a:rect l="0" t="0" r="0" b="0"/>
          <a:pathLst>
            <a:path>
              <a:moveTo>
                <a:pt x="8270175" y="0"/>
              </a:moveTo>
              <a:lnTo>
                <a:pt x="8270175" y="259542"/>
              </a:lnTo>
              <a:lnTo>
                <a:pt x="0" y="259542"/>
              </a:lnTo>
              <a:lnTo>
                <a:pt x="0" y="484885"/>
              </a:lnTo>
            </a:path>
          </a:pathLst>
        </a:custGeom>
        <a:noFill/>
        <a:ln w="6350" cap="flat" cmpd="sng" algn="ctr">
          <a:solidFill>
            <a:schemeClr val="accent5">
              <a:hueOff val="-1519837"/>
              <a:satOff val="1607"/>
              <a:lumOff val="-295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50644" y="2155991"/>
        <a:ext cx="414311" cy="5154"/>
      </dsp:txXfrm>
    </dsp:sp>
    <dsp:sp modelId="{4BF51335-34CA-D147-805B-C0716A3294F8}">
      <dsp:nvSpPr>
        <dsp:cNvPr id="0" name=""/>
        <dsp:cNvSpPr/>
      </dsp:nvSpPr>
      <dsp:spPr>
        <a:xfrm>
          <a:off x="8272267" y="573182"/>
          <a:ext cx="2241239" cy="1344743"/>
        </a:xfrm>
        <a:prstGeom prst="rect">
          <a:avLst/>
        </a:prstGeom>
        <a:solidFill>
          <a:schemeClr val="accent5">
            <a:hueOff val="-1302718"/>
            <a:satOff val="1377"/>
            <a:lumOff val="-2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Iterative Prompting</a:t>
          </a:r>
          <a:endParaRPr lang="en-US" sz="2000" kern="1200"/>
        </a:p>
      </dsp:txBody>
      <dsp:txXfrm>
        <a:off x="8272267" y="573182"/>
        <a:ext cx="2241239" cy="1344743"/>
      </dsp:txXfrm>
    </dsp:sp>
    <dsp:sp modelId="{966E4CFB-AAE4-8A4B-AA65-C20DBD8A0F07}">
      <dsp:nvSpPr>
        <dsp:cNvPr id="0" name=""/>
        <dsp:cNvSpPr/>
      </dsp:nvSpPr>
      <dsp:spPr>
        <a:xfrm>
          <a:off x="224153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-2026450"/>
              <a:satOff val="2142"/>
              <a:lumOff val="-393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71087" y="3103206"/>
        <a:ext cx="25774" cy="5154"/>
      </dsp:txXfrm>
    </dsp:sp>
    <dsp:sp modelId="{B6C1DFB9-D9CF-2C43-838F-1060BD969EC5}">
      <dsp:nvSpPr>
        <dsp:cNvPr id="0" name=""/>
        <dsp:cNvSpPr/>
      </dsp:nvSpPr>
      <dsp:spPr>
        <a:xfrm>
          <a:off x="2092" y="2433411"/>
          <a:ext cx="2241239" cy="1344743"/>
        </a:xfrm>
        <a:prstGeom prst="rect">
          <a:avLst/>
        </a:prstGeom>
        <a:solidFill>
          <a:schemeClr val="accent5">
            <a:hueOff val="-1736957"/>
            <a:satOff val="1836"/>
            <a:lumOff val="-33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Negative and Positive Prompting</a:t>
          </a:r>
          <a:endParaRPr lang="en-US" sz="2000" kern="1200"/>
        </a:p>
      </dsp:txBody>
      <dsp:txXfrm>
        <a:off x="2092" y="2433411"/>
        <a:ext cx="2241239" cy="1344743"/>
      </dsp:txXfrm>
    </dsp:sp>
    <dsp:sp modelId="{50903315-DFEF-574A-A4DE-8E832C21F64D}">
      <dsp:nvSpPr>
        <dsp:cNvPr id="0" name=""/>
        <dsp:cNvSpPr/>
      </dsp:nvSpPr>
      <dsp:spPr>
        <a:xfrm>
          <a:off x="4998257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-2533062"/>
              <a:satOff val="2678"/>
              <a:lumOff val="-491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227812" y="3103206"/>
        <a:ext cx="25774" cy="5154"/>
      </dsp:txXfrm>
    </dsp:sp>
    <dsp:sp modelId="{426F8A68-A71D-B642-A202-A4A95714248F}">
      <dsp:nvSpPr>
        <dsp:cNvPr id="0" name=""/>
        <dsp:cNvSpPr/>
      </dsp:nvSpPr>
      <dsp:spPr>
        <a:xfrm>
          <a:off x="2758817" y="2433411"/>
          <a:ext cx="2241239" cy="1344743"/>
        </a:xfrm>
        <a:prstGeom prst="rect">
          <a:avLst/>
        </a:prstGeom>
        <a:solidFill>
          <a:schemeClr val="accent5">
            <a:hueOff val="-2171196"/>
            <a:satOff val="2295"/>
            <a:lumOff val="-4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Hybrid Prompting</a:t>
          </a:r>
          <a:endParaRPr lang="en-US" sz="2000" kern="1200"/>
        </a:p>
      </dsp:txBody>
      <dsp:txXfrm>
        <a:off x="2758817" y="2433411"/>
        <a:ext cx="2241239" cy="1344743"/>
      </dsp:txXfrm>
    </dsp:sp>
    <dsp:sp modelId="{D1BB196D-151D-C143-B4A8-EB09B469725F}">
      <dsp:nvSpPr>
        <dsp:cNvPr id="0" name=""/>
        <dsp:cNvSpPr/>
      </dsp:nvSpPr>
      <dsp:spPr>
        <a:xfrm>
          <a:off x="7754982" y="3060063"/>
          <a:ext cx="48488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4885" y="45720"/>
              </a:lnTo>
            </a:path>
          </a:pathLst>
        </a:custGeom>
        <a:noFill/>
        <a:ln w="6350" cap="flat" cmpd="sng" algn="ctr">
          <a:solidFill>
            <a:schemeClr val="accent5">
              <a:hueOff val="-3039674"/>
              <a:satOff val="3213"/>
              <a:lumOff val="-589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984537" y="3103206"/>
        <a:ext cx="25774" cy="5154"/>
      </dsp:txXfrm>
    </dsp:sp>
    <dsp:sp modelId="{28443945-7DA8-4743-B661-344AD6385688}">
      <dsp:nvSpPr>
        <dsp:cNvPr id="0" name=""/>
        <dsp:cNvSpPr/>
      </dsp:nvSpPr>
      <dsp:spPr>
        <a:xfrm>
          <a:off x="5515542" y="2433411"/>
          <a:ext cx="2241239" cy="1344743"/>
        </a:xfrm>
        <a:prstGeom prst="rect">
          <a:avLst/>
        </a:prstGeom>
        <a:solidFill>
          <a:schemeClr val="accent5">
            <a:hueOff val="-2605435"/>
            <a:satOff val="2754"/>
            <a:lumOff val="-5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/>
            <a:t>Prompt Chaining</a:t>
          </a:r>
          <a:endParaRPr lang="en-US" sz="2000" kern="1200"/>
        </a:p>
      </dsp:txBody>
      <dsp:txXfrm>
        <a:off x="5515542" y="2433411"/>
        <a:ext cx="2241239" cy="1344743"/>
      </dsp:txXfrm>
    </dsp:sp>
    <dsp:sp modelId="{F2CBFB51-FF79-D745-9AA9-C4D21D27FCD5}">
      <dsp:nvSpPr>
        <dsp:cNvPr id="0" name=""/>
        <dsp:cNvSpPr/>
      </dsp:nvSpPr>
      <dsp:spPr>
        <a:xfrm>
          <a:off x="8272267" y="2433411"/>
          <a:ext cx="2241239" cy="1344743"/>
        </a:xfrm>
        <a:prstGeom prst="rect">
          <a:avLst/>
        </a:prstGeom>
        <a:solidFill>
          <a:schemeClr val="accent5">
            <a:hueOff val="-3039674"/>
            <a:satOff val="3213"/>
            <a:lumOff val="-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9823" tIns="115278" rIns="109823" bIns="115278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Role-playing prompting</a:t>
          </a:r>
          <a:endParaRPr lang="en-US" sz="2000" kern="1200" dirty="0"/>
        </a:p>
      </dsp:txBody>
      <dsp:txXfrm>
        <a:off x="8272267" y="2433411"/>
        <a:ext cx="2241239" cy="1344743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2A06C6-E449-564C-B11E-CC643DFB317E}">
      <dsp:nvSpPr>
        <dsp:cNvPr id="0" name=""/>
        <dsp:cNvSpPr/>
      </dsp:nvSpPr>
      <dsp:spPr>
        <a:xfrm>
          <a:off x="0" y="321752"/>
          <a:ext cx="52578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What should not be included</a:t>
          </a:r>
          <a:endParaRPr lang="en-US" sz="2700" kern="1200"/>
        </a:p>
      </dsp:txBody>
      <dsp:txXfrm>
        <a:off x="31613" y="353365"/>
        <a:ext cx="5194574" cy="584369"/>
      </dsp:txXfrm>
    </dsp:sp>
    <dsp:sp modelId="{A3CF06A1-533A-1547-A2EF-10DD17D00849}">
      <dsp:nvSpPr>
        <dsp:cNvPr id="0" name=""/>
        <dsp:cNvSpPr/>
      </dsp:nvSpPr>
      <dsp:spPr>
        <a:xfrm>
          <a:off x="0" y="1047107"/>
          <a:ext cx="52578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/>
            <a:t>Constraints</a:t>
          </a:r>
          <a:endParaRPr lang="en-US" sz="2700" kern="1200" dirty="0"/>
        </a:p>
      </dsp:txBody>
      <dsp:txXfrm>
        <a:off x="31613" y="1078720"/>
        <a:ext cx="5194574" cy="584369"/>
      </dsp:txXfrm>
    </dsp:sp>
    <dsp:sp modelId="{1DE85459-F72E-7D45-88E8-D71AEE1390C9}">
      <dsp:nvSpPr>
        <dsp:cNvPr id="0" name=""/>
        <dsp:cNvSpPr/>
      </dsp:nvSpPr>
      <dsp:spPr>
        <a:xfrm>
          <a:off x="0" y="1772462"/>
          <a:ext cx="52578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Improve Relevance</a:t>
          </a:r>
          <a:endParaRPr lang="en-US" sz="2700" kern="1200"/>
        </a:p>
      </dsp:txBody>
      <dsp:txXfrm>
        <a:off x="31613" y="1804075"/>
        <a:ext cx="5194574" cy="584369"/>
      </dsp:txXfrm>
    </dsp:sp>
    <dsp:sp modelId="{9008CB51-809A-0D47-930F-BA4523116832}">
      <dsp:nvSpPr>
        <dsp:cNvPr id="0" name=""/>
        <dsp:cNvSpPr/>
      </dsp:nvSpPr>
      <dsp:spPr>
        <a:xfrm>
          <a:off x="0" y="2497817"/>
          <a:ext cx="52578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Data Analysis</a:t>
          </a:r>
          <a:endParaRPr lang="en-US" sz="2700" kern="1200"/>
        </a:p>
      </dsp:txBody>
      <dsp:txXfrm>
        <a:off x="31613" y="2529430"/>
        <a:ext cx="5194574" cy="584369"/>
      </dsp:txXfrm>
    </dsp:sp>
    <dsp:sp modelId="{5D1C6D9F-3E8C-B04A-9DCD-9E981BB7A406}">
      <dsp:nvSpPr>
        <dsp:cNvPr id="0" name=""/>
        <dsp:cNvSpPr/>
      </dsp:nvSpPr>
      <dsp:spPr>
        <a:xfrm>
          <a:off x="0" y="3223172"/>
          <a:ext cx="52578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/>
            <a:t>Content Moderation </a:t>
          </a:r>
          <a:endParaRPr lang="en-US" sz="2700" kern="1200"/>
        </a:p>
      </dsp:txBody>
      <dsp:txXfrm>
        <a:off x="31613" y="3254785"/>
        <a:ext cx="5194574" cy="58436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15F06E-3AEB-7643-9C30-34AD6E806093}">
      <dsp:nvSpPr>
        <dsp:cNvPr id="0" name=""/>
        <dsp:cNvSpPr/>
      </dsp:nvSpPr>
      <dsp:spPr>
        <a:xfrm>
          <a:off x="8930" y="270590"/>
          <a:ext cx="3534264" cy="1060279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System prompting</a:t>
          </a:r>
        </a:p>
      </dsp:txBody>
      <dsp:txXfrm>
        <a:off x="327014" y="270590"/>
        <a:ext cx="2898096" cy="1060279"/>
      </dsp:txXfrm>
    </dsp:sp>
    <dsp:sp modelId="{691BB1EE-52E6-2142-8849-FE4DCC777557}">
      <dsp:nvSpPr>
        <dsp:cNvPr id="0" name=""/>
        <dsp:cNvSpPr/>
      </dsp:nvSpPr>
      <dsp:spPr>
        <a:xfrm>
          <a:off x="8930" y="1330869"/>
          <a:ext cx="3216180" cy="2575436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overall context and purpose for language model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defines the ‘big picture’ of what model should be doing</a:t>
          </a:r>
        </a:p>
      </dsp:txBody>
      <dsp:txXfrm>
        <a:off x="8930" y="1330869"/>
        <a:ext cx="3216180" cy="2575436"/>
      </dsp:txXfrm>
    </dsp:sp>
    <dsp:sp modelId="{A9E8F392-523B-A34C-88E6-F4C97FF00ED0}">
      <dsp:nvSpPr>
        <dsp:cNvPr id="0" name=""/>
        <dsp:cNvSpPr/>
      </dsp:nvSpPr>
      <dsp:spPr>
        <a:xfrm>
          <a:off x="3490667" y="270590"/>
          <a:ext cx="3534264" cy="1060279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Contextual prompting</a:t>
          </a:r>
        </a:p>
      </dsp:txBody>
      <dsp:txXfrm>
        <a:off x="3808751" y="270590"/>
        <a:ext cx="2898096" cy="1060279"/>
      </dsp:txXfrm>
    </dsp:sp>
    <dsp:sp modelId="{6D485255-6260-A441-AF8C-ED8AF412E55D}">
      <dsp:nvSpPr>
        <dsp:cNvPr id="0" name=""/>
        <dsp:cNvSpPr/>
      </dsp:nvSpPr>
      <dsp:spPr>
        <a:xfrm>
          <a:off x="3490667" y="1330869"/>
          <a:ext cx="3216180" cy="2575436"/>
        </a:xfrm>
        <a:prstGeom prst="rect">
          <a:avLst/>
        </a:prstGeom>
        <a:solidFill>
          <a:schemeClr val="accent5">
            <a:tint val="40000"/>
            <a:alpha val="90000"/>
            <a:hueOff val="-5972333"/>
            <a:satOff val="1333"/>
            <a:lumOff val="20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5972333"/>
              <a:satOff val="1333"/>
              <a:lumOff val="20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specific details or background information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understand nuances of what’s being asked</a:t>
          </a:r>
        </a:p>
      </dsp:txBody>
      <dsp:txXfrm>
        <a:off x="3490667" y="1330869"/>
        <a:ext cx="3216180" cy="2575436"/>
      </dsp:txXfrm>
    </dsp:sp>
    <dsp:sp modelId="{AB88EEB3-966C-E745-9A24-C644D22A767E}">
      <dsp:nvSpPr>
        <dsp:cNvPr id="0" name=""/>
        <dsp:cNvSpPr/>
      </dsp:nvSpPr>
      <dsp:spPr>
        <a:xfrm>
          <a:off x="6972405" y="270590"/>
          <a:ext cx="3534264" cy="1060279"/>
        </a:xfrm>
        <a:prstGeom prst="chevron">
          <a:avLst>
            <a:gd name="adj" fmla="val 30000"/>
          </a:avLst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1270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0915" tIns="130915" rIns="130915" bIns="130915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Role prompting</a:t>
          </a:r>
        </a:p>
      </dsp:txBody>
      <dsp:txXfrm>
        <a:off x="7290489" y="270590"/>
        <a:ext cx="2898096" cy="1060279"/>
      </dsp:txXfrm>
    </dsp:sp>
    <dsp:sp modelId="{0DA00C63-D45F-4249-B977-8EBA6021B03A}">
      <dsp:nvSpPr>
        <dsp:cNvPr id="0" name=""/>
        <dsp:cNvSpPr/>
      </dsp:nvSpPr>
      <dsp:spPr>
        <a:xfrm>
          <a:off x="6972405" y="1330869"/>
          <a:ext cx="3216180" cy="2575436"/>
        </a:xfrm>
        <a:prstGeom prst="rect">
          <a:avLst/>
        </a:prstGeom>
        <a:solidFill>
          <a:schemeClr val="accent5">
            <a:tint val="40000"/>
            <a:alpha val="90000"/>
            <a:hueOff val="-11944666"/>
            <a:satOff val="2667"/>
            <a:lumOff val="401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1944666"/>
              <a:satOff val="2667"/>
              <a:lumOff val="401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150" tIns="254150" rIns="254150" bIns="50829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specific character or identity for language model to adopt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generate responses that are consistent with the assigned role</a:t>
          </a:r>
        </a:p>
      </dsp:txBody>
      <dsp:txXfrm>
        <a:off x="6972405" y="1330869"/>
        <a:ext cx="3216180" cy="25754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HollowActionList">
  <dgm:title val="Vertical Hollow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solidFgAcc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7/3/layout/DropPinTimeline">
  <dgm:title val="Drop Pin Timeline"/>
  <dgm:desc val="Use to show a list of events in chronological order. An invisible box next to the pin contains the date and the description is immediately below. It can display a medium amount of text and medium length date format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">
    <dgm:varLst>
      <dgm:chMax/>
      <dgm:chPref/>
      <dgm:animLvl val="lvl"/>
    </dgm:varLst>
    <dgm:alg type="composite"/>
    <dgm:shape xmlns:r="http://schemas.openxmlformats.org/officeDocument/2006/relationships" r:blip="">
      <dgm:adjLst/>
    </dgm:shape>
    <dgm:constrLst>
      <dgm:constr type="w" for="ch" forName="divider" refType="w"/>
      <dgm:constr type="h" for="ch" forName="divider"/>
      <dgm:constr type="ctrY" for="ch" forName="divider" refType="h" fact="0.5"/>
      <dgm:constr type="l" for="ch" forName="divider"/>
      <dgm:constr type="w" for="ch" forName="nodes" refType="w"/>
      <dgm:constr type="h" for="ch" forName="nodes" refType="h" fact="0.8"/>
      <dgm:constr type="ctrY" for="ch" forName="nodes" refType="h" fact="0.5"/>
    </dgm:constrLst>
    <dgm:layoutNode name="divider" styleLbl="fgAcc1">
      <dgm:alg type="sp"/>
      <dgm:choose name="ArrowShape">
        <dgm:if name="ArrowShapeLTR" func="var" arg="dir" op="equ" val="norm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 w="19050">
                    <a:solidFill>
                      <a:srgbClr val="000000"/>
                    </a:solidFill>
                    <a:tailEnd type="triangle" w="lg" len="lg"/>
                  </a:ln>
                </dgm1612:spPr>
              </a:ext>
            </dgm:extLst>
          </dgm:shape>
        </dgm:if>
        <dgm:else name="ArrowShapeRTL">
          <dgm:shape xmlns:r="http://schemas.openxmlformats.org/officeDocument/2006/relationships" type="line" r:blip="" zOrderOff="-1">
            <dgm:adjLst/>
            <dgm:extLst>
              <a:ext uri="{B698B0E9-8C71-41B9-8309-B3DCBF30829C}">
                <dgm1612:spPr xmlns:dgm1612="http://schemas.microsoft.com/office/drawing/2016/12/diagram">
                  <a:ln>
                    <a:solidFill>
                      <a:srgbClr val="000000"/>
                    </a:solidFill>
                    <a:headEnd type="triangle" w="lg" len="lg"/>
                  </a:ln>
                </dgm1612:spPr>
              </a:ext>
            </dgm:extLst>
          </dgm:shape>
        </dgm:else>
      </dgm:choose>
      <dgm:presOf/>
      <dgm:constrLst/>
      <dgm:ruleLst/>
    </dgm:layoutNode>
    <dgm:layoutNode name="nodes">
      <dgm:varLst>
        <dgm:chMax/>
        <dgm:chPref/>
        <dgm:animLvl val="lvl"/>
      </dgm:varLst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constrLst>
        <dgm:constr type="primFontSz" for="des" forName="L1TextContainer" val="20"/>
        <dgm:constr type="primFontSz" for="des" forName="L2TextContainer" refType="primFontSz" refFor="des" refForName="L1TextContainer" op="equ" fact="0.75"/>
        <dgm:constr type="w" for="ch" forName="composite" refType="w"/>
        <dgm:constr type="h" for="ch" forName="composite" refType="h"/>
        <dgm:constr type="w" for="ch" forName="spaceBetweenRectangles" refType="w" refFor="ch" refForName="composite" fact="-0.5"/>
        <dgm:constr type="w" for="ch" ptType="sibTrans" op="equ"/>
        <dgm:constr type="primFontSz" for="des" forName="L1TextContainer" op="equ"/>
        <dgm:constr type="primFontSz" for="des" forName="L2TextContainer" op="equ"/>
        <dgm:constr type="primFontSz" for="des" forName="L1TextContainer1" val="20"/>
        <dgm:constr type="primFontSz" for="des" forName="L2TextContainer1" refType="primFontSz" refFor="des" refForName="L1TextContainer1" op="equ" fact="0.75"/>
        <dgm:constr type="w" for="ch" forName="composite1" refType="w"/>
        <dgm:constr type="h" for="ch" forName="composite1" refType="h"/>
        <dgm:constr type="w" for="ch" forName="spaceBetweenRectangles1" refType="w" refFor="ch" refForName="composite1" fact="0.28"/>
        <dgm:constr type="primFontSz" for="des" forName="L1TextContainer1" op="equ"/>
        <dgm:constr type="primFontSz" for="des" forName="L2TextContainer1" op="equ"/>
      </dgm:constrLst>
      <dgm:choose name="LayoutBasedOnCountOfNodes">
        <dgm:if name="LessThanOrEqualToTwoNodes" axis="ch" ptType="node" func="cnt" op="lte" val="2">
          <dgm:forEach name="nodesForEach1" axis="ch" ptType="node">
            <dgm:layoutNode name="composite1">
              <dgm:alg type="composite"/>
              <dgm:shape xmlns:r="http://schemas.openxmlformats.org/officeDocument/2006/relationships" r:blip="">
                <dgm:adjLst/>
              </dgm:shape>
              <dgm:choose name="CaseForLayoutDirection1">
                <dgm:if name="CaseForLayoutDirectionLTR1" func="var" arg="dir" op="equ" val="norm">
                  <dgm:choose name="CaseForPlacingNodesAboveAndBelowDividerLTR1">
                    <dgm:if name="CaseForPlacingNodeAboveDividerLTR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LTR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if>
                <dgm:else name="CaseForLayoutDirectionRTL1">
                  <dgm:choose name="CaseForPlacingNodesAboveAndBelowDividerRTL1">
                    <dgm:if name="CaseForPlacingNodeAboveDividerRTL1" axis="self" ptType="node" func="posOdd" op="equ" val="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t" for="ch" forName="DropPinPlaceHolder1" refType="h" fact="0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t" for="ch" forName="L2TextContainer1" refType="b" refFor="ch" refForName="DropPinPlaceHolder1"/>
                        <dgm:constr type="b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b" for="ch" forName="ConnectLine1" refType="h" fact="0.5"/>
                        <dgm:constr type="t" for="ch" forName="ConnectLine1" refType="b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.5"/>
                      </dgm:constrLst>
                    </dgm:if>
                    <dgm:else name="CaseForPlacingNodeBelowDividerRTL1">
                      <dgm:constrLst>
                        <dgm:constr type="w" for="ch" forName="ConnectorPoint1" refType="h" refFor="ch" refForName="DropPinPlaceHolder1" fact="0.18"/>
                        <dgm:constr type="h" for="ch" forName="ConnectorPoint1" refType="h" refFor="ch" refForName="DropPinPlaceHolder1" fact="0.18"/>
                        <dgm:constr type="ctrX" for="ch" forName="ConnectorPoint1" refType="ctrX" refFor="ch" refForName="ConnectLine1"/>
                        <dgm:constr type="ctrY" for="ch" forName="ConnectorPoint1" refType="h" fact="0.5"/>
                        <dgm:constr type="w" for="ch" forName="DropPinPlaceHolder1" refType="h" fact="0.13"/>
                        <dgm:constr type="h" for="ch" forName="DropPinPlaceHolder1" refType="h" fact="0.13"/>
                        <dgm:constr type="b" for="ch" forName="DropPinPlaceHolder1" refType="h"/>
                        <dgm:constr type="l" for="ch" forName="DropPinPlaceHolder1" refType="w" fact="0"/>
                        <dgm:constr type="w" for="ch" forName="L2TextContainer1" refType="w" fact="0.83"/>
                        <dgm:constr type="l" for="ch" forName="L2TextContainer1" refType="r" refFor="ch" refForName="DropPinPlaceHolder1"/>
                        <dgm:constr type="b" for="ch" forName="L2TextContainer1" refType="t" refFor="ch" refForName="DropPinPlaceHolder1"/>
                        <dgm:constr type="t" for="ch" forName="L2TextContainer1" refType="h" fact="0.5"/>
                        <dgm:constr type="w" for="ch" forName="L1TextContainer1" refType="w" fact="0.83"/>
                        <dgm:constr type="l" for="ch" forName="L1TextContainer1" refType="r" refFor="ch" refForName="DropPinPlaceHolder1"/>
                        <dgm:constr type="b" for="ch" forName="L1TextContainer1" refType="b" refFor="ch" refForName="DropPinPlaceHolder1"/>
                        <dgm:constr type="t" for="ch" forName="L1TextContainer1" refType="t" refFor="ch" refForName="DropPinPlaceHolder1"/>
                        <dgm:constr type="w" for="ch" forName="ConnectLine1"/>
                        <dgm:constr type="ctrX" for="ch" forName="ConnectLine1" refType="ctrX" refFor="ch" refForName="DropPinPlaceHolder1"/>
                        <dgm:constr type="t" for="ch" forName="ConnectLine1" refType="h" fact="0.5"/>
                        <dgm:constr type="b" for="ch" forName="ConnectLine1" refType="t" refFor="ch" refForName="DropPinPlaceHolder1"/>
                        <dgm:constr type="w" for="ch" forName="EmptyPlaceHolder1" refType="w"/>
                        <dgm:constr type="h" for="ch" forName="EmptyPlaceHolder1" refType="h" fact="0.5"/>
                        <dgm:constr type="t" for="ch" forName="EmptyPlaceHolder1" refType="h" fact="0"/>
                      </dgm:constrLst>
                    </dgm:else>
                  </dgm:choose>
                </dgm:else>
              </dgm:choose>
              <dgm:layoutNode name="ConnectorPoint1" styleLbl="lnNode1" moveWith="ConnectLine1">
                <dgm:alg type="sp"/>
                <dgm:shape xmlns:r="http://schemas.openxmlformats.org/officeDocument/2006/relationships" type="ellipse" r:blip="" zOrderOff="10">
                  <dgm:adjLst/>
                </dgm:shape>
                <dgm:presOf/>
                <dgm:constrLst>
                  <dgm:constr type="w" refType="h" op="equ"/>
                </dgm:constrLst>
              </dgm:layoutNode>
              <dgm:layoutNode name="DropPinPlaceHolder1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1" refType="w"/>
                  <dgm:constr type="h" for="ch" forName="DropPin1" refType="h"/>
                  <dgm:constr type="ctrX" for="ch" forName="DropPin1" refType="w" fact="0.5"/>
                  <dgm:constr type="ctrY" for="ch" forName="DropPin1" refType="h" fact="0.5"/>
                  <dgm:constr type="w" for="ch" forName="Ellipse1" refType="w" refFor="ch" refForName="DropPin1" fact="0.55"/>
                  <dgm:constr type="h" for="ch" forName="Ellipse1" refType="w" refFor="ch" refForName="DropPin1" fact="0.55"/>
                  <dgm:constr type="ctrX" for="ch" forName="Ellipse1" refType="ctrX" refFor="ch" refForName="DropPin1"/>
                  <dgm:constr type="ctrY" for="ch" forName="Ellipse1" refType="ctrY" refFor="ch" refForName="DropPin1"/>
                </dgm:constrLst>
                <dgm:layoutNode name="DropPin1" styleLbl="alignNode1">
                  <dgm:alg type="sp"/>
                  <dgm:choose name="CaseForPlacingTearDropAboveAndBelowDivider1">
                    <dgm:if name="CaseForPlacingTearDropAboveDivider1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1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1" styleLbl="fgAcc1" moveWith="DropPin1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1" styleLbl="revTx" moveWith="L1TextContainer">
                <dgm:varLst>
                  <dgm:bulletEnabled val="1"/>
                </dgm:varLst>
                <dgm:choose name="casesForTxtDirLogic1">
                  <dgm:if name="Name771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5"/>
                      <dgm:constr type="bMarg" refType="primFontSz" fact="0.75"/>
                    </dgm:constrLst>
                  </dgm:if>
                  <dgm:else name="Name881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1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1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1" axis="followSib" ptType="sibTrans" cnt="1">
              <dgm:layoutNode name="spaceBetweenRectangles1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if>
        <dgm:else name="MoreThanTwoNodes">
          <dgm:forEach name="nodesForEach" axis="ch" ptType="node">
            <dgm:layoutNode name="composite">
              <dgm:alg type="composite"/>
              <dgm:shape xmlns:r="http://schemas.openxmlformats.org/officeDocument/2006/relationships" r:blip="">
                <dgm:adjLst/>
              </dgm:shape>
              <dgm:choose name="CaseForLayoutDirection">
                <dgm:if name="CaseForLayoutDirectionLTR" func="var" arg="dir" op="equ" val="norm">
                  <dgm:choose name="CaseForPlacingNodesAboveAndBelowDividerLTR">
                    <dgm:if name="CaseForPlacingNodeAboveDividerLTR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LTR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ConnectLine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if>
                <dgm:else name="CaseForLayoutDirectionRTL">
                  <dgm:choose name="CaseForPlacingNodesAboveAndBelowDividerRTL">
                    <dgm:if name="CaseForPlacingNodeAboveDividerRTL" axis="self" ptType="node" func="posOdd" op="equ" val="1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t" for="ch" forName="DropPinPlaceHolder" refType="h" fact="0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t" for="ch" forName="L2TextContainer" refType="b" refFor="ch" refForName="DropPinPlaceHolder"/>
                        <dgm:constr type="b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b" for="ch" forName="ConnectLine" refType="h" fact="0.5"/>
                        <dgm:constr type="t" for="ch" forName="ConnectLine" refType="b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.5"/>
                      </dgm:constrLst>
                    </dgm:if>
                    <dgm:else name="CaseForPlacingNodeBelowDividerRTL">
                      <dgm:constrLst>
                        <dgm:constr type="w" for="ch" forName="ConnectorPoint" refType="h" refFor="ch" refForName="DropPinPlaceHolder" fact="0.18"/>
                        <dgm:constr type="h" for="ch" forName="ConnectorPoint" refType="h" refFor="ch" refForName="DropPinPlaceHolder" fact="0.18"/>
                        <dgm:constr type="ctrX" for="ch" forName="ConnectorPoint" refType="ctrX" refFor="ch" refForName="DropPinPlaceHolder"/>
                        <dgm:constr type="ctrY" for="ch" forName="ConnectorPoint" refType="h" fact="0.5"/>
                        <dgm:constr type="w" for="ch" forName="DropPinPlaceHolder" refType="h" fact="0.13"/>
                        <dgm:constr type="h" for="ch" forName="DropPinPlaceHolder" refType="h" fact="0.13"/>
                        <dgm:constr type="b" for="ch" forName="DropPinPlaceHolder" refType="h"/>
                        <dgm:constr type="l" for="ch" forName="DropPinPlaceHolder" refType="w" fact="0"/>
                        <dgm:constr type="w" for="ch" forName="L2TextContainer" refType="w" fact="0.83"/>
                        <dgm:constr type="l" for="ch" forName="L2TextContainer" refType="r" refFor="ch" refForName="DropPinPlaceHolder"/>
                        <dgm:constr type="b" for="ch" forName="L2TextContainer" refType="t" refFor="ch" refForName="DropPinPlaceHolder"/>
                        <dgm:constr type="t" for="ch" forName="L2TextContainer" refType="h" fact="0.5"/>
                        <dgm:constr type="w" for="ch" forName="L1TextContainer" refType="w" fact="0.83"/>
                        <dgm:constr type="l" for="ch" forName="L1TextContainer" refType="r" refFor="ch" refForName="DropPinPlaceHolder"/>
                        <dgm:constr type="b" for="ch" forName="L1TextContainer" refType="b" refFor="ch" refForName="DropPinPlaceHolder"/>
                        <dgm:constr type="t" for="ch" forName="L1TextContainer" refType="t" refFor="ch" refForName="DropPinPlaceHolder"/>
                        <dgm:constr type="w" for="ch" forName="ConnectLine"/>
                        <dgm:constr type="ctrX" for="ch" forName="ConnectLine" refType="ctrX" refFor="ch" refForName="DropPinPlaceHolder"/>
                        <dgm:constr type="t" for="ch" forName="ConnectLine" refType="h" fact="0.5"/>
                        <dgm:constr type="b" for="ch" forName="ConnectLine" refType="t" refFor="ch" refForName="DropPinPlaceHolder"/>
                        <dgm:constr type="w" for="ch" forName="EmptyPlaceHolder" refType="w"/>
                        <dgm:constr type="h" for="ch" forName="EmptyPlaceHolder" refType="h" fact="0.5"/>
                        <dgm:constr type="t" for="ch" forName="EmptyPlaceHolder" refType="h" fact="0"/>
                      </dgm:constrLst>
                    </dgm:else>
                  </dgm:choose>
                </dgm:else>
              </dgm:choose>
              <dgm:layoutNode name="ConnectorPoint" styleLbl="lnNode1" moveWith="ConnectLine">
                <dgm:alg type="sp"/>
                <dgm:shape xmlns:r="http://schemas.openxmlformats.org/officeDocument/2006/relationships" type="ellipse" r:blip="" zOrderOff="10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6350"/>
                      </dgm1612:spPr>
                    </a:ext>
                  </dgm:extLst>
                </dgm:shape>
                <dgm:presOf/>
                <dgm:constrLst>
                  <dgm:constr type="w" refType="h" op="equ"/>
                </dgm:constrLst>
              </dgm:layoutNode>
              <dgm:layoutNode name="DropPinPlaceHolder">
                <dgm:alg type="composite"/>
                <dgm:shape xmlns:r="http://schemas.openxmlformats.org/officeDocument/2006/relationships" r:blip="">
                  <dgm:adjLst/>
                </dgm:shape>
                <dgm:constrLst>
                  <dgm:constr type="w" for="ch" forName="DropPin" refType="w"/>
                  <dgm:constr type="h" for="ch" forName="DropPin" refType="h"/>
                  <dgm:constr type="ctrX" for="ch" forName="DropPin" refType="w" fact="0.5"/>
                  <dgm:constr type="ctrY" for="ch" forName="DropPin" refType="h" fact="0.5"/>
                  <dgm:constr type="w" for="ch" forName="Ellipse" refType="w" refFor="ch" refForName="DropPin" fact="0.55"/>
                  <dgm:constr type="h" for="ch" forName="Ellipse" refType="w" refFor="ch" refForName="DropPin" fact="0.55"/>
                  <dgm:constr type="ctrX" for="ch" forName="Ellipse" refType="ctrX" refFor="ch" refForName="DropPin"/>
                  <dgm:constr type="ctrY" for="ch" forName="Ellipse" refType="ctrY" refFor="ch" refForName="DropPin"/>
                </dgm:constrLst>
                <dgm:layoutNode name="DropPin" styleLbl="alignNode1">
                  <dgm:alg type="sp"/>
                  <dgm:choose name="CaseForPlacingTearDropAboveAndBelowDivider">
                    <dgm:if name="CaseForPlacingTearDropAboveDivider" axis="self" ptType="node" func="posOdd" op="equ" val="1">
                      <dgm:shape xmlns:r="http://schemas.openxmlformats.org/officeDocument/2006/relationships" rot="135" type="teardrop" r:blip="">
                        <dgm:adjLst>
                          <dgm:adj idx="1" val="1.15"/>
                        </dgm:adjLst>
                      </dgm:shape>
                    </dgm:if>
                    <dgm:else name="CaseForPlacingTearDropBelowDivider">
                      <dgm:shape xmlns:r="http://schemas.openxmlformats.org/officeDocument/2006/relationships" rot="-45" type="teardrop" r:blip="">
                        <dgm:adjLst>
                          <dgm:adj idx="1" val="1.15"/>
                        </dgm:adjLst>
                      </dgm:shape>
                    </dgm:else>
                  </dgm:choose>
                  <dgm:presOf/>
                  <dgm:constrLst/>
                </dgm:layoutNode>
                <dgm:layoutNode name="Ellipse" styleLbl="fgAcc1" moveWith="DropPin">
                  <dgm:alg type="sp"/>
                  <dgm:shape xmlns:r="http://schemas.openxmlformats.org/officeDocument/2006/relationships" type="ellipse" r:blip="">
                    <dgm:adjLst/>
                    <dgm:extLst>
                      <a:ext uri="{B698B0E9-8C71-41B9-8309-B3DCBF30829C}">
                        <dgm1612:spPr xmlns:dgm1612="http://schemas.microsoft.com/office/drawing/2016/12/diagram">
                          <a:ln>
                            <a:noFill/>
                          </a:ln>
                        </dgm1612:spPr>
                      </a:ext>
                    </dgm:extLst>
                  </dgm:shape>
                  <dgm:presOf/>
                  <dgm:constrLst/>
                </dgm:layoutNode>
              </dgm:layoutNode>
              <dgm:layoutNode name="L2TextContainer" styleLbl="revTx" moveWith="L1TextContainer">
                <dgm:varLst>
                  <dgm:bulletEnabled val="1"/>
                </dgm:varLst>
                <dgm:choose name="casesForTxtDirLogic">
                  <dgm:if name="Name77" axis="self" ptType="node" func="posOdd" op="equ" val="1">
                    <dgm:alg type="tx">
                      <dgm:param type="txAnchorVert" val="t"/>
                      <dgm:param type="parTxLTRAlign" val="l"/>
                      <dgm:param type="parTxRTLAlign" val="l"/>
                      <dgm:param type="txAnchorVertCh" val="t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 refType="primFontSz" fact="0.5"/>
                      <dgm:constr type="tMarg" refType="primFontSz" fact="0.5"/>
                      <dgm:constr type="bMarg" refType="primFontSz" fact="0.75"/>
                    </dgm:constrLst>
                  </dgm:if>
                  <dgm:else name="Name88">
                    <dgm:alg type="tx">
                      <dgm:param type="txAnchorVert" val="b"/>
                      <dgm:param type="parTxLTRAlign" val="l"/>
                      <dgm:param type="parTxRTLAlign" val="l"/>
                      <dgm:param type="txAnchorVertCh" val="b"/>
                      <dgm:param type="shpTxRTLAlignCh" val="l"/>
                      <dgm:param type="shpTxLTRAlignCh" val="l"/>
                    </dgm:alg>
                    <dgm:constrLst>
                      <dgm:constr type="lMarg"/>
                      <dgm:constr type="rMarg"/>
                      <dgm:constr type="tMarg" refType="primFontSz" fact="0.75"/>
                      <dgm:constr type="bMarg" refType="primFontSz" fact="0.5"/>
                    </dgm:constrLst>
                  </dgm:else>
                </dgm:choose>
                <dgm:shape xmlns:r="http://schemas.openxmlformats.org/officeDocument/2006/relationships" type="rect" r:blip="">
                  <dgm:adjLst/>
                </dgm:shape>
                <dgm:presOf axis="des" ptType="node"/>
                <dgm:ruleLst>
                  <dgm:rule type="primFontSz" val="11" fact="NaN" max="NaN"/>
                </dgm:ruleLst>
              </dgm:layoutNode>
              <dgm:layoutNode name="L1TextContainer" styleLbl="revTx">
                <dgm:varLst>
                  <dgm:chMax val="1"/>
                  <dgm:chPref val="1"/>
                  <dgm:bulletEnabled val="1"/>
                </dgm:varLst>
                <dgm:alg type="tx">
                  <dgm:param type="txAnchorVert" val="mid"/>
                  <dgm:param type="parTxLTRAlign" val="l"/>
                  <dgm:param type="parTxRTLAlign" val="l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lMarg"/>
                  <dgm:constr type="rMarg" refType="primFontSz" fact="0.5"/>
                  <dgm:constr type="tMarg"/>
                  <dgm:constr type="bMarg"/>
                </dgm:constrLst>
                <dgm:ruleLst>
                  <dgm:rule type="primFontSz" val="13" fact="NaN" max="NaN"/>
                </dgm:ruleLst>
              </dgm:layoutNode>
              <dgm:layoutNode name="ConnectLine" styleLbl="sibTrans1D1">
                <dgm:alg type="sp"/>
                <dgm:shape xmlns:r="http://schemas.openxmlformats.org/officeDocument/2006/relationships" type="line" r:blip="">
                  <dgm:adjLst/>
                  <dgm:extLst>
                    <a:ext uri="{B698B0E9-8C71-41B9-8309-B3DCBF30829C}">
                      <dgm1612:spPr xmlns:dgm1612="http://schemas.microsoft.com/office/drawing/2016/12/diagram">
                        <a:ln w="12700">
                          <a:prstDash val="dash"/>
                        </a:ln>
                      </dgm1612:spPr>
                    </a:ext>
                  </dgm:extLst>
                </dgm:shape>
                <dgm:presOf/>
                <dgm:constrLst/>
              </dgm:layoutNode>
              <dgm:layoutNode name="EmptyPlaceHolder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</dgm:layoutNode>
            </dgm:layoutNode>
            <dgm:forEach name="Name28" axis="followSib" ptType="sibTrans" cnt="1">
              <dgm:layoutNode name="spaceBetweenRectangles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forEach>
          </dgm:forEach>
        </dgm:else>
      </dgm:choose>
    </dgm:layoutNode>
  </dgm:layoutNode>
  <dgm:extLst>
    <a:ext uri="{68A01E43-0DF5-4B5B-8FA6-DAF915123BFB}">
      <dgm1612:lstStyle xmlns:dgm1612="http://schemas.microsoft.com/office/drawing/2016/12/diagram">
        <a:lvl1pPr>
          <a:defRPr b="1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ChevronBlockProcess">
  <dgm:title val="Chevron Block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28"/>
      <dgm:constr type="primFontSz" for="des" forName="desTx" refType="primFontSz" refFor="des" refForName="parTx" op="lte" fact="0.75"/>
      <dgm:constr type="h" for="des" forName="desTx" op="equ"/>
      <dgm:constr type="w" for="ch" forName="space" refType="w" op="equ" fact="-0.005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7">
          <dgm:if name="Name8" func="var" arg="dir" op="equ" val="norm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/>
              <dgm:constr type="w" for="ch" forName="desTx" refType="w" refFor="ch" refForName="parTx" fact="0.91"/>
              <dgm:constr type="t" for="ch" forName="desTx" refType="h" refFor="ch" refForName="parTx"/>
            </dgm:constrLst>
          </dgm:if>
          <dgm:else name="Name9">
            <dgm:constrLst>
              <dgm:constr type="l" for="ch" forName="parTx"/>
              <dgm:constr type="w" for="ch" forName="parTx" refType="w"/>
              <dgm:constr type="t" for="ch" forName="parTx"/>
              <dgm:constr type="l" for="ch" forName="desTx" refType="w" fact="0.09"/>
              <dgm:constr type="w" for="ch" forName="desTx" refType="w" refFor="ch" refForName="parTx" fact="0.91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choose name="Name10">
            <dgm:if name="Name11" func="var" arg="dir" op="equ" val="norm">
              <dgm:shape xmlns:r="http://schemas.openxmlformats.org/officeDocument/2006/relationships" type="chevron" r:blip="">
                <dgm:adjLst>
                  <dgm:adj idx="1" val="0.3"/>
                </dgm:adjLst>
              </dgm:shape>
            </dgm:if>
            <dgm:else name="Name12">
              <dgm:shape xmlns:r="http://schemas.openxmlformats.org/officeDocument/2006/relationships" rot="180" type="chevron" r:blip="">
                <dgm:adjLst/>
              </dgm:shape>
            </dgm:else>
          </dgm:choose>
          <dgm:presOf axis="self" ptType="node"/>
          <dgm:choose name="Name13">
            <dgm:if name="Name14" func="var" arg="dir" op="equ" val="norm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if>
            <dgm:else name="Name15">
              <dgm:constrLst>
                <dgm:constr type="h" refType="w" op="lte" fact="0.3"/>
                <dgm:constr type="h"/>
                <dgm:constr type="tMarg" refType="w" fact="0.105"/>
                <dgm:constr type="bMarg" refType="w" fact="0.105"/>
                <dgm:constr type="lMarg" refType="w" fact="0.105"/>
                <dgm:constr type="rMarg" refType="w" fact="0.105"/>
              </dgm:constrLst>
            </dgm:else>
          </dgm:choose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0"/>
            <dgm:constr type="tMarg" refType="w" fact="0.224"/>
            <dgm:constr type="bMarg" refType="w" fact="0.448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CF041D-042B-8F46-8EAF-59066A277A8E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B79DC-0735-F946-8EB8-FB99086A81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674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CB79DC-0735-F946-8EB8-FB99086A81E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87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platform.openai.com</a:t>
            </a:r>
            <a:r>
              <a:rPr lang="en-US" dirty="0"/>
              <a:t>/docs/guides/prompt-engineering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0E38DAF-42BC-8341-ACE5-ACB9894A12B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5550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3889A-BBBB-7F22-CDD5-9C619F4B0A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3661D8-F7BA-8735-CE13-974D2A55D1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12DD80-689D-1A30-9997-4FA6E6FF9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23D3F-292C-847B-962C-8290513FC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87C62A-1251-B58D-B2E3-685DE8502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103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3FA28-83D6-760E-BDFD-B7D042A0C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27B402-59D5-07B3-20BD-A60EA6F35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9D658B-C279-1D7E-BC73-22D44300D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104A9-6183-AF93-7B44-03A42A3A62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07DC4-2AA1-DE48-5023-38CF78F58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63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5582B10-602D-7E6A-B6B5-B01748C325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E95705-D15B-C699-7A92-D38050D3F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EDD5F-5F0C-BD3C-FE34-46B49497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BD81F-FAA7-2EFC-16B1-C15D2177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5AC7D-F28D-C07C-46A8-DA77928A9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246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323071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97697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75867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166237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59430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99134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958663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74103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61148-F7FF-691F-CC06-BA9C7326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179E4-6536-1937-D81A-8204049C2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ED2EE2-64E5-88DE-9F74-F741360AA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5CE8D-2696-6145-D50D-740D220CE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9A56F-6B6D-0A98-0701-CD2446449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34587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37881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74121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34577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09DC1-0CE2-EB6D-2454-52CA7096D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453F83-866C-80CD-2958-11FDC6AA6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BC4B7-25E1-CA79-6151-C86BE927E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A881A3-F17D-7FBB-FE5F-3F96ABB22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FB1154-0C5F-2473-436E-6654D1ED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1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32E67-8D28-B17B-0D79-3675D886F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11F7AF-D346-0CA4-4625-A9523200B8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96C0C2-79D6-6DC5-0C50-CCB5D75044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25B49B-F7C9-0230-7E98-100390AB0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BDE155-2652-5C51-4784-C05961F96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9E5169-34B0-8EE9-FC4B-0A4B86B4D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1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BBCF9-6619-4F25-BE07-4471CE7D8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D9C12-54EE-7455-12F4-3CAE0C61F2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414909-C8AA-D5E0-C193-8C17658F42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DFD757-5563-86C4-E65A-B6AB575B5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8BE7CE-75FC-2547-D6BB-6CC8BD3BFD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122C84-45B8-6CF8-1533-156D3E043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09CC5B-55FC-8313-AA2C-18043F01B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3D4095-471F-11D4-D127-0CEECCD0B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9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CB321-4CA8-B87F-DCAB-9B2F62FA4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4ADD0F-736F-9C4D-DA56-668CD489E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1910B5-54C3-C422-CC49-2ED04BB55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8A56F1-9C92-B4A1-B513-84EB667ED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932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74B949-0CF2-3DD0-5BB0-4F05A3CA8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FFB6AA-75AA-59E5-3D0E-A5E8D1107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DF5A8C-ED2B-3288-FDAD-F5A8402A0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49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88CCC-16CB-A301-1769-768A71C2F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DD72D-8277-8BDC-7595-C773B837F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96B456-2751-14A9-A844-B41F05E4E8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2BE2B-4E24-6ECD-83F3-34C37D08D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3F0B75-944D-B022-52C5-3463D4D5B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AB4C09-1459-4416-3C7B-3C14A2B6C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42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53E8-50AA-517B-E282-450BF47BB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7F55D2-7F19-A3B2-CB34-776D7C444A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E1F2B0-25A7-B807-970B-3C3B94F4A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47153-06EB-87D5-992C-2EEB7E93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10A6BA-0AAE-1387-109D-A2D24C2EC4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738249-80B8-80EE-1E7B-BC56A9384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3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3510FD-0371-FBE1-5CEE-9090414BF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52E8E0-9BC8-957D-6615-0E4D0ED910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BA904-C822-7782-1D23-24DA8159B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010537-D5FB-9543-90B7-4304C35FB108}" type="datetimeFigureOut">
              <a:rPr lang="en-US" smtClean="0"/>
              <a:t>10/26/25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70644-4738-250F-1BB0-60C71F1DB6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284B7-23E3-15A6-BA78-3ECC926E90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5EDFD0-A126-584F-AA64-10D76388F2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95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10/26/25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0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1.11903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kaggle.com/whitepaper-prompt-engineeri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01.11903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whitepaper-prompt-engineeri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305.10601.pdf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atasciencedojo.com/blog/prompting-to-use-ai-video-generators/" TargetMode="Externa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210.03629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ivibudh.medium.com/a-guide-to-controlling-llm-model-output-exploring-top-k-top-p-and-temperature-parameters-ed6a31313910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medium.com/@daniel.puenteviejo/the-science-of-control-how-temperature-top-p-and-top-k-shape-large-language-models-853cb0480dae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medium.com/@daniel.puenteviejo/the-science-of-control-how-temperature-top-p-and-top-k-shape-large-language-models-853cb0480dae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cloud.google.com/discover/what-is-prompt-engineering#use-cases-and-examples-of-prompt-engineerin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hyperlink" Target="https://developers.google.com/machine-learning/resources/prompt-eng" TargetMode="External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ample being pipetted into a petri dish">
            <a:extLst>
              <a:ext uri="{FF2B5EF4-FFF2-40B4-BE49-F238E27FC236}">
                <a16:creationId xmlns:a16="http://schemas.microsoft.com/office/drawing/2014/main" id="{9C590EBC-C6AC-FDEF-2880-1EA3A4AA588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9091" t="31590"/>
          <a:stretch>
            <a:fillRect/>
          </a:stretch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7A63AF-25EC-6DEF-AA2C-C89E958541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pPr algn="l"/>
            <a:r>
              <a:rPr lang="en-US" sz="4100" dirty="0">
                <a:solidFill>
                  <a:schemeClr val="bg1"/>
                </a:solidFill>
                <a:latin typeface="Georgia" panose="02040502050405020303" pitchFamily="18" charset="0"/>
              </a:rPr>
              <a:t>Open Lab Series on AI in Scientific Discovery and Academic Research: Prompt Engineering  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886CE6E5-9A53-25AA-DC10-A0F88B61C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Georgia" panose="02040502050405020303" pitchFamily="18" charset="0"/>
              </a:rPr>
              <a:t>Namig Abbasov, Data Science Analytics Unit, ASU Library</a:t>
            </a:r>
          </a:p>
        </p:txBody>
      </p:sp>
    </p:spTree>
    <p:extLst>
      <p:ext uri="{BB962C8B-B14F-4D97-AF65-F5344CB8AC3E}">
        <p14:creationId xmlns:p14="http://schemas.microsoft.com/office/powerpoint/2010/main" val="2100665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E73EB10-AEDA-42B9-9D11-54E59B48D4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c 19">
            <a:extLst>
              <a:ext uri="{FF2B5EF4-FFF2-40B4-BE49-F238E27FC236}">
                <a16:creationId xmlns:a16="http://schemas.microsoft.com/office/drawing/2014/main" id="{72DEF309-605D-4117-9340-6D589B6C3A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986173" flipV="1">
            <a:off x="3930947" y="651615"/>
            <a:ext cx="4083433" cy="408343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CF6CAB-7DB4-0C17-E812-0F747BD24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highlight>
                  <a:srgbClr val="FFFFFF"/>
                </a:highlight>
              </a:rPr>
              <a:t>Chain-of-thought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B68D3-1C5D-EDED-1FF9-C24DB6A7D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Step-by-Step Reasoning</a:t>
            </a:r>
          </a:p>
          <a:p>
            <a:r>
              <a:rPr lang="en-US" dirty="0">
                <a:latin typeface="Georgia" panose="02040502050405020303" pitchFamily="18" charset="0"/>
              </a:rPr>
              <a:t>Clear Prompts</a:t>
            </a:r>
          </a:p>
          <a:p>
            <a:r>
              <a:rPr lang="en-US" dirty="0">
                <a:latin typeface="Georgia" panose="02040502050405020303" pitchFamily="18" charset="0"/>
              </a:rPr>
              <a:t>Use Cases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Explicit Steps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Educational Tools</a:t>
            </a:r>
          </a:p>
          <a:p>
            <a:r>
              <a:rPr lang="en-US" dirty="0">
                <a:latin typeface="Georgia" panose="02040502050405020303" pitchFamily="18" charset="0"/>
              </a:rPr>
              <a:t>Disadvantage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costly</a:t>
            </a:r>
          </a:p>
          <a:p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F96BE92-0C9E-63DB-CF3E-1EDC87A85E8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496" r="18159" b="1"/>
          <a:stretch>
            <a:fillRect/>
          </a:stretch>
        </p:blipFill>
        <p:spPr>
          <a:xfrm>
            <a:off x="5636603" y="0"/>
            <a:ext cx="6471767" cy="6608453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60325C-C1B2-CE43-B3F6-8042B02DBE2F}"/>
              </a:ext>
            </a:extLst>
          </p:cNvPr>
          <p:cNvSpPr txBox="1"/>
          <p:nvPr/>
        </p:nvSpPr>
        <p:spPr>
          <a:xfrm>
            <a:off x="1117023" y="5732388"/>
            <a:ext cx="22080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Wei et al.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8646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DF9E1-C00C-95DC-08C1-128C29EAD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phone&#10;&#10;AI-generated content may be incorrect.">
            <a:extLst>
              <a:ext uri="{FF2B5EF4-FFF2-40B4-BE49-F238E27FC236}">
                <a16:creationId xmlns:a16="http://schemas.microsoft.com/office/drawing/2014/main" id="{BC9F46FC-2511-709D-0C65-AC1378C81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545" y="172380"/>
            <a:ext cx="10515600" cy="1711051"/>
          </a:xfrm>
        </p:spPr>
      </p:pic>
      <p:pic>
        <p:nvPicPr>
          <p:cNvPr id="7" name="Picture 6" descr="A white text box with black text&#10;&#10;AI-generated content may be incorrect.">
            <a:extLst>
              <a:ext uri="{FF2B5EF4-FFF2-40B4-BE49-F238E27FC236}">
                <a16:creationId xmlns:a16="http://schemas.microsoft.com/office/drawing/2014/main" id="{9A56D829-905E-8F30-6231-A795F08D7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4120" y="1690689"/>
            <a:ext cx="8399261" cy="480218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11D5B3-F967-76EC-722E-D6262CF67B9F}"/>
              </a:ext>
            </a:extLst>
          </p:cNvPr>
          <p:cNvSpPr txBox="1"/>
          <p:nvPr/>
        </p:nvSpPr>
        <p:spPr>
          <a:xfrm>
            <a:off x="9975273" y="5867702"/>
            <a:ext cx="22282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u="sng" dirty="0">
                <a:solidFill>
                  <a:srgbClr val="81868C"/>
                </a:solidFill>
                <a:effectLst/>
                <a:latin typeface="Helvetica" pitchFamily="2" charset="0"/>
                <a:hlinkClick r:id="rId4"/>
              </a:rPr>
              <a:t>Boonstra 2025</a:t>
            </a:r>
            <a:endParaRPr lang="en-US" b="1" u="sng" dirty="0">
              <a:solidFill>
                <a:srgbClr val="81868C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35568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A5ED585-FEBB-4DAD-84C0-97BEE6C36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388933" y="4841194"/>
            <a:ext cx="1737401" cy="959536"/>
          </a:xfrm>
          <a:custGeom>
            <a:avLst/>
            <a:gdLst/>
            <a:ahLst/>
            <a:cxnLst/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F6AC352-A720-4DB3-87CA-A33B0607CA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94433" y="2"/>
            <a:ext cx="849328" cy="357668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ECBFEF8-9038-4E5E-A5F1-E4DC23035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BA1D048-AC61-82A7-E236-FFA64FE82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6897" r="1" b="1"/>
          <a:stretch>
            <a:fillRect/>
          </a:stretch>
        </p:blipFill>
        <p:spPr>
          <a:xfrm>
            <a:off x="261682" y="233061"/>
            <a:ext cx="11668636" cy="6391879"/>
          </a:xfrm>
          <a:custGeom>
            <a:avLst/>
            <a:gdLst/>
            <a:ahLst/>
            <a:cxnLst/>
            <a:rect l="l" t="t" r="r" b="b"/>
            <a:pathLst>
              <a:path w="11668636" h="6391879">
                <a:moveTo>
                  <a:pt x="82200" y="0"/>
                </a:moveTo>
                <a:lnTo>
                  <a:pt x="11586436" y="0"/>
                </a:lnTo>
                <a:cubicBezTo>
                  <a:pt x="11631834" y="0"/>
                  <a:pt x="11668636" y="36802"/>
                  <a:pt x="11668636" y="82200"/>
                </a:cubicBezTo>
                <a:lnTo>
                  <a:pt x="11668636" y="6309679"/>
                </a:lnTo>
                <a:cubicBezTo>
                  <a:pt x="11668636" y="6355077"/>
                  <a:pt x="11631834" y="6391879"/>
                  <a:pt x="11586436" y="6391879"/>
                </a:cubicBezTo>
                <a:lnTo>
                  <a:pt x="82200" y="6391879"/>
                </a:lnTo>
                <a:cubicBezTo>
                  <a:pt x="36802" y="6391879"/>
                  <a:pt x="0" y="6355077"/>
                  <a:pt x="0" y="6309679"/>
                </a:cubicBezTo>
                <a:lnTo>
                  <a:pt x="0" y="82200"/>
                </a:lnTo>
                <a:cubicBezTo>
                  <a:pt x="0" y="36802"/>
                  <a:pt x="36802" y="0"/>
                  <a:pt x="82200" y="0"/>
                </a:cubicBezTo>
                <a:close/>
              </a:path>
            </a:pathLst>
          </a:custGeom>
        </p:spPr>
      </p:pic>
      <p:sp>
        <p:nvSpPr>
          <p:cNvPr id="16" name="Arc 15">
            <a:extLst>
              <a:ext uri="{FF2B5EF4-FFF2-40B4-BE49-F238E27FC236}">
                <a16:creationId xmlns:a16="http://schemas.microsoft.com/office/drawing/2014/main" id="{F37E8EB2-7BE0-4F3D-921C-F4E9C2C14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7715">
            <a:off x="8820704" y="368138"/>
            <a:ext cx="2987899" cy="2987899"/>
          </a:xfrm>
          <a:prstGeom prst="arc">
            <a:avLst>
              <a:gd name="adj1" fmla="val 16200000"/>
              <a:gd name="adj2" fmla="val 2287352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77AE46B-A945-4A7E-9911-903176079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740" y="5694291"/>
            <a:ext cx="546100" cy="546100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FE0F51-B308-2E63-6B74-08DDCE666BE4}"/>
              </a:ext>
            </a:extLst>
          </p:cNvPr>
          <p:cNvSpPr txBox="1"/>
          <p:nvPr/>
        </p:nvSpPr>
        <p:spPr>
          <a:xfrm>
            <a:off x="1873827" y="600499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Wei et al. 2022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33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white text&#10;&#10;AI-generated content may be incorrect.">
            <a:extLst>
              <a:ext uri="{FF2B5EF4-FFF2-40B4-BE49-F238E27FC236}">
                <a16:creationId xmlns:a16="http://schemas.microsoft.com/office/drawing/2014/main" id="{C0738FB0-D8FE-BBC7-8C00-4056603A25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711" y="249382"/>
            <a:ext cx="12066295" cy="623799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664FF52-6D35-989F-41CC-76C8B2E55751}"/>
              </a:ext>
            </a:extLst>
          </p:cNvPr>
          <p:cNvSpPr txBox="1"/>
          <p:nvPr/>
        </p:nvSpPr>
        <p:spPr>
          <a:xfrm>
            <a:off x="8777721" y="6118048"/>
            <a:ext cx="6125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u="sng" dirty="0">
                <a:solidFill>
                  <a:srgbClr val="81868C"/>
                </a:solidFill>
                <a:effectLst/>
                <a:latin typeface="Helvetica" pitchFamily="2" charset="0"/>
                <a:hlinkClick r:id="rId3"/>
              </a:rPr>
              <a:t>Boonstra 2025</a:t>
            </a:r>
            <a:endParaRPr lang="en-US" b="1" u="sng" dirty="0">
              <a:solidFill>
                <a:srgbClr val="81868C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8823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process&#10;&#10;AI-generated content may be incorrect.">
            <a:extLst>
              <a:ext uri="{FF2B5EF4-FFF2-40B4-BE49-F238E27FC236}">
                <a16:creationId xmlns:a16="http://schemas.microsoft.com/office/drawing/2014/main" id="{D34158D7-D8F1-E0C9-E5C0-DD035D1E4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3004"/>
            <a:ext cx="12192000" cy="62119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F4F4715-87EE-2786-26C8-83396DC88A6D}"/>
              </a:ext>
            </a:extLst>
          </p:cNvPr>
          <p:cNvSpPr txBox="1"/>
          <p:nvPr/>
        </p:nvSpPr>
        <p:spPr>
          <a:xfrm>
            <a:off x="8201890" y="6334941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Georgia" panose="02040502050405020303" pitchFamily="18" charset="0"/>
                <a:hlinkClick r:id="rId3"/>
              </a:rPr>
              <a:t>Yao et al. 2023</a:t>
            </a:r>
            <a:endParaRPr lang="en-US" sz="2000" dirty="0"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9619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A3F9DB-B144-47A4-9DB2-706C3908B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2" name="!!Rectangle">
            <a:extLst>
              <a:ext uri="{FF2B5EF4-FFF2-40B4-BE49-F238E27FC236}">
                <a16:creationId xmlns:a16="http://schemas.microsoft.com/office/drawing/2014/main" id="{3D9A74CD-249A-437B-A289-413676038C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Magnifying glass showing decling performance">
            <a:extLst>
              <a:ext uri="{FF2B5EF4-FFF2-40B4-BE49-F238E27FC236}">
                <a16:creationId xmlns:a16="http://schemas.microsoft.com/office/drawing/2014/main" id="{FC49C1FD-2D2F-80AF-3C8B-1BBE468704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1220" b="1451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FAB84D-D66D-9B6F-6467-C8B75C80C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US" b="1" i="0">
                <a:effectLst/>
                <a:highlight>
                  <a:srgbClr val="FFFFFF"/>
                </a:highlight>
                <a:latin typeface="source-serif-pro"/>
              </a:rPr>
              <a:t>Iterative Prompting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7A11B-EE76-A4C2-978A-D0FBB392B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Initial Prompt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Evaluation and Feedback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Refinement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Re-Prompting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Repeat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For tasks with first unlikely</a:t>
            </a:r>
          </a:p>
          <a:p>
            <a:r>
              <a:rPr lang="en-US" dirty="0">
                <a:solidFill>
                  <a:srgbClr val="FFFFFF"/>
                </a:solidFill>
                <a:latin typeface="Georgia" panose="02040502050405020303" pitchFamily="18" charset="0"/>
              </a:rPr>
              <a:t>Multiple adjustments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9254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4AC6B390-BC59-4F1D-A0EE-D71A92F0A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B6C60D79-16F1-4C4B-B7E3-7634E7069C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19137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47FDFF9-AE4C-1C44-4CEC-1354CDF1B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1053" y="1682506"/>
            <a:ext cx="4777381" cy="3320279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2" name="Arc 31">
            <a:extLst>
              <a:ext uri="{FF2B5EF4-FFF2-40B4-BE49-F238E27FC236}">
                <a16:creationId xmlns:a16="http://schemas.microsoft.com/office/drawing/2014/main" id="{426B127E-6498-4C77-9C9D-4553A5113B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02050" y="650160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AA00E3-1958-A126-7473-BC1B57021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79493"/>
            <a:ext cx="52578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b="1" i="0" kern="1200">
                <a:effectLst/>
                <a:highlight>
                  <a:srgbClr val="FFFFFF"/>
                </a:highlight>
                <a:latin typeface="+mj-lt"/>
                <a:ea typeface="+mj-ea"/>
                <a:cs typeface="+mj-cs"/>
              </a:rPr>
              <a:t>Negative Prompting</a:t>
            </a:r>
            <a:endParaRPr lang="en-US" kern="1200">
              <a:latin typeface="+mj-lt"/>
              <a:ea typeface="+mj-ea"/>
              <a:cs typeface="+mj-cs"/>
            </a:endParaRPr>
          </a:p>
        </p:txBody>
      </p:sp>
      <p:graphicFrame>
        <p:nvGraphicFramePr>
          <p:cNvPr id="23" name="TextBox 6">
            <a:extLst>
              <a:ext uri="{FF2B5EF4-FFF2-40B4-BE49-F238E27FC236}">
                <a16:creationId xmlns:a16="http://schemas.microsoft.com/office/drawing/2014/main" id="{FF2C3ED3-42F7-F031-5FAB-86FFC5E72961}"/>
              </a:ext>
            </a:extLst>
          </p:cNvPr>
          <p:cNvGraphicFramePr/>
          <p:nvPr/>
        </p:nvGraphicFramePr>
        <p:xfrm>
          <a:off x="838201" y="1984443"/>
          <a:ext cx="5257800" cy="41925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98911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8D390-BC7E-B823-3CB3-E945BA0B11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019" y="2406576"/>
            <a:ext cx="3372293" cy="1325563"/>
          </a:xfrm>
        </p:spPr>
        <p:txBody>
          <a:bodyPr/>
          <a:lstStyle/>
          <a:p>
            <a:r>
              <a:rPr lang="en-US" b="1" i="0" dirty="0">
                <a:solidFill>
                  <a:srgbClr val="242424"/>
                </a:solidFill>
                <a:effectLst/>
                <a:highlight>
                  <a:srgbClr val="FFFFFF"/>
                </a:highlight>
                <a:latin typeface="source-serif-pro"/>
              </a:rPr>
              <a:t>Hybrid Prompting</a:t>
            </a:r>
            <a:endParaRPr lang="en-US" dirty="0"/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75F4A56-9C0E-38CE-B326-666DDA86E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9656" y="503131"/>
            <a:ext cx="7772400" cy="585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7078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88E4F-49C6-ACFD-AE52-1663A61C7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524" y="2766218"/>
            <a:ext cx="3040464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hlinkClick r:id="rId2"/>
              </a:rPr>
              <a:t>Prompt Engineering Techniques for Video Generation </a:t>
            </a:r>
            <a:endParaRPr lang="en-US" dirty="0"/>
          </a:p>
        </p:txBody>
      </p:sp>
      <p:pic>
        <p:nvPicPr>
          <p:cNvPr id="6146" name="Picture 2" descr="prompting for AI video generator">
            <a:extLst>
              <a:ext uri="{FF2B5EF4-FFF2-40B4-BE49-F238E27FC236}">
                <a16:creationId xmlns:a16="http://schemas.microsoft.com/office/drawing/2014/main" id="{F777032C-87FA-9BB2-1DA0-F6617AB111E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43" b="13526"/>
          <a:stretch/>
        </p:blipFill>
        <p:spPr bwMode="auto">
          <a:xfrm>
            <a:off x="4139920" y="668765"/>
            <a:ext cx="7354556" cy="509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72573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EF4EBD-5780-FC29-4E25-47AB24168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System, Contextual and Role Prompting</a:t>
            </a:r>
          </a:p>
        </p:txBody>
      </p:sp>
      <p:sp>
        <p:nvSpPr>
          <p:cNvPr id="31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7DF0DEE-DCC1-1B17-262F-DAE6E98C2A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8764414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306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B1613-6B93-9FA8-C696-D6162212E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8308"/>
            <a:ext cx="5499970" cy="1021424"/>
          </a:xfrm>
        </p:spPr>
        <p:txBody>
          <a:bodyPr anchor="b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Key Objectives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1440584"/>
            <a:ext cx="621196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464833C-E697-AAC5-A54D-889FC9AE8F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28970"/>
              </p:ext>
            </p:extLst>
          </p:nvPr>
        </p:nvGraphicFramePr>
        <p:xfrm>
          <a:off x="1392238" y="1682750"/>
          <a:ext cx="9407525" cy="424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25479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666617" y="-2666188"/>
            <a:ext cx="6858000" cy="12191233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311" y="0"/>
            <a:ext cx="9070846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3649491" y="-1685840"/>
            <a:ext cx="4894564" cy="1219354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white text&#10;&#10;AI-generated content may be incorrect.">
            <a:extLst>
              <a:ext uri="{FF2B5EF4-FFF2-40B4-BE49-F238E27FC236}">
                <a16:creationId xmlns:a16="http://schemas.microsoft.com/office/drawing/2014/main" id="{C33D08A7-8466-7D1D-F4D1-FD0C2EC7F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7617" y="457200"/>
            <a:ext cx="10116765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704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movie review&#10;&#10;AI-generated content may be incorrect.">
            <a:extLst>
              <a:ext uri="{FF2B5EF4-FFF2-40B4-BE49-F238E27FC236}">
                <a16:creationId xmlns:a16="http://schemas.microsoft.com/office/drawing/2014/main" id="{114619AD-20FF-1CDF-20D5-899A1110ED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675471"/>
            <a:ext cx="10905066" cy="550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656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1E16F-66DE-8546-54D4-FF11439E5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React 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5B73869-1743-EC58-3EBC-A2A27BE90D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54005" y="0"/>
            <a:ext cx="7237995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F507CE2-9DD9-84E4-71CB-EDA8101A0311}"/>
              </a:ext>
            </a:extLst>
          </p:cNvPr>
          <p:cNvSpPr txBox="1"/>
          <p:nvPr/>
        </p:nvSpPr>
        <p:spPr>
          <a:xfrm>
            <a:off x="1385455" y="5283981"/>
            <a:ext cx="23760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Yao et al.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9368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2" name="Rectangle 21561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6408E-753B-5A97-02BF-A6907D047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  <a:hlinkClick r:id="rId2"/>
              </a:rPr>
              <a:t>Why Not Always Same Answers: Sampling Controls 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1506" name="Picture 2" descr="A mountain range with snow and clouds&#10;&#10;AI-generated content may be incorrect.">
            <a:extLst>
              <a:ext uri="{FF2B5EF4-FFF2-40B4-BE49-F238E27FC236}">
                <a16:creationId xmlns:a16="http://schemas.microsoft.com/office/drawing/2014/main" id="{766E83C2-4762-F231-453C-6A8D30A71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" r="2514" b="1"/>
          <a:stretch>
            <a:fillRect/>
          </a:stretch>
        </p:blipFill>
        <p:spPr bwMode="auto">
          <a:xfrm>
            <a:off x="643467" y="1694842"/>
            <a:ext cx="10905066" cy="4354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05355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95" name="Rectangle 1849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06AB22-460E-ECB6-3899-F74172680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 kern="1200">
                <a:solidFill>
                  <a:schemeClr val="tx1"/>
                </a:solidFill>
                <a:latin typeface="+mj-lt"/>
                <a:ea typeface="+mj-ea"/>
                <a:cs typeface="+mj-cs"/>
                <a:hlinkClick r:id="rId2"/>
              </a:rPr>
              <a:t>Temperature: Control of Randomness</a:t>
            </a:r>
            <a:endParaRPr lang="en-US" sz="4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49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434" name="Picture 2" descr="The Science of Control: How Temperature, Top_p, and Top_k Shape Large  Language Models | by Daniel Puente Viejo | Medium">
            <a:extLst>
              <a:ext uri="{FF2B5EF4-FFF2-40B4-BE49-F238E27FC236}">
                <a16:creationId xmlns:a16="http://schemas.microsoft.com/office/drawing/2014/main" id="{0E6871E2-A768-5B00-E4CF-95DF54F5451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18822"/>
            <a:ext cx="7214616" cy="5392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41728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492" name="Rectangle 20491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98057-04FE-8C49-5AB1-4D5E8F168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tx1"/>
                </a:solidFill>
                <a:latin typeface="+mj-lt"/>
                <a:ea typeface="+mj-ea"/>
                <a:cs typeface="+mj-cs"/>
                <a:hlinkClick r:id="rId2"/>
              </a:rPr>
              <a:t>Top-p: Selecting Cumulative Probability </a:t>
            </a:r>
            <a:endParaRPr lang="en-US" sz="5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49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482" name="Picture 2">
            <a:extLst>
              <a:ext uri="{FF2B5EF4-FFF2-40B4-BE49-F238E27FC236}">
                <a16:creationId xmlns:a16="http://schemas.microsoft.com/office/drawing/2014/main" id="{4B4AE894-19D3-3CFD-F9FA-FCDABF7BCD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27839"/>
            <a:ext cx="7214616" cy="53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5256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8" name="Rectangle 19467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70" name="Rectangle 19469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9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4170C-5A38-AA6E-35F9-982F35E80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Top-K: Selecting Top Words</a:t>
            </a:r>
          </a:p>
        </p:txBody>
      </p:sp>
      <p:pic>
        <p:nvPicPr>
          <p:cNvPr id="19458" name="Picture 2">
            <a:extLst>
              <a:ext uri="{FF2B5EF4-FFF2-40B4-BE49-F238E27FC236}">
                <a16:creationId xmlns:a16="http://schemas.microsoft.com/office/drawing/2014/main" id="{CA1C0A5D-FA5F-ED36-33E6-83447F0539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92434" y="1246908"/>
            <a:ext cx="8749867" cy="4856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81735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2626D-72D0-C645-9FF8-E242F33C8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>
                <a:hlinkClick r:id="rId2"/>
              </a:rPr>
              <a:t>We Will Now Explore Google Prompt Engineering </a:t>
            </a:r>
            <a:endParaRPr lang="en-US" sz="3200"/>
          </a:p>
        </p:txBody>
      </p:sp>
      <p:pic>
        <p:nvPicPr>
          <p:cNvPr id="5122" name="Picture 2" descr="Google's Prompt Engineering Best Practices">
            <a:extLst>
              <a:ext uri="{FF2B5EF4-FFF2-40B4-BE49-F238E27FC236}">
                <a16:creationId xmlns:a16="http://schemas.microsoft.com/office/drawing/2014/main" id="{2EE0B1A4-0B1D-2C6F-1015-B66A177883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5" r="1" b="10116"/>
          <a:stretch>
            <a:fillRect/>
          </a:stretch>
        </p:blipFill>
        <p:spPr bwMode="auto">
          <a:xfrm>
            <a:off x="640080" y="640080"/>
            <a:ext cx="10911840" cy="4836795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4267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tangle 96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3" name="Picture 92">
            <a:extLst>
              <a:ext uri="{FF2B5EF4-FFF2-40B4-BE49-F238E27FC236}">
                <a16:creationId xmlns:a16="http://schemas.microsoft.com/office/drawing/2014/main" id="{EF149A3A-F1B4-E8CE-864E-E0E512615F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7751" b="7980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85785C6-FB5F-C390-140D-76961A1FD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Georgia" panose="02040502050405020303" pitchFamily="18" charset="0"/>
              </a:rPr>
              <a:t>Open Lab Series Schedule </a:t>
            </a:r>
          </a:p>
        </p:txBody>
      </p:sp>
      <p:graphicFrame>
        <p:nvGraphicFramePr>
          <p:cNvPr id="92" name="Content Placeholder 2">
            <a:extLst>
              <a:ext uri="{FF2B5EF4-FFF2-40B4-BE49-F238E27FC236}">
                <a16:creationId xmlns:a16="http://schemas.microsoft.com/office/drawing/2014/main" id="{02A73165-C643-382A-B479-4724CEAB2C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295142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8878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7DA1F35B-C8F7-4A5A-9339-7DA4D785B3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B2D4AD41-40DA-4A81-92F5-B6E3BA1ED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8175088" y="457951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E6D3CF-40A2-FE9B-01F3-2090BAA86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Prompt Engineering </a:t>
            </a:r>
          </a:p>
        </p:txBody>
      </p:sp>
      <p:graphicFrame>
        <p:nvGraphicFramePr>
          <p:cNvPr id="36" name="Content Placeholder 2">
            <a:extLst>
              <a:ext uri="{FF2B5EF4-FFF2-40B4-BE49-F238E27FC236}">
                <a16:creationId xmlns:a16="http://schemas.microsoft.com/office/drawing/2014/main" id="{B33014AF-29B5-D36B-ECC5-C8365C7B77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9170308"/>
              </p:ext>
            </p:extLst>
          </p:nvPr>
        </p:nvGraphicFramePr>
        <p:xfrm>
          <a:off x="838200" y="1825625"/>
          <a:ext cx="10515600" cy="38592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94269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!!Rectangle">
            <a:extLst>
              <a:ext uri="{FF2B5EF4-FFF2-40B4-BE49-F238E27FC236}">
                <a16:creationId xmlns:a16="http://schemas.microsoft.com/office/drawing/2014/main" id="{032D8B87-88DA-4E9C-B676-B10D70EA59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23190-6BA4-5F8C-18F5-F95DCDB00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Why Prompt Engineering ?  </a:t>
            </a:r>
          </a:p>
        </p:txBody>
      </p:sp>
      <p:sp>
        <p:nvSpPr>
          <p:cNvPr id="38" name="Arc 3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V="1">
            <a:off x="555710" y="2183223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27089F8-6415-16EB-1075-D0AF9E7AE7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9827104"/>
              </p:ext>
            </p:extLst>
          </p:nvPr>
        </p:nvGraphicFramePr>
        <p:xfrm>
          <a:off x="838200" y="1825625"/>
          <a:ext cx="10515600" cy="3859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3423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8B5007-41CA-705E-53C3-0EF4E4E85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b="1" i="0">
                <a:solidFill>
                  <a:srgbClr val="FFFFFF"/>
                </a:solidFill>
                <a:effectLst/>
                <a:highlight>
                  <a:srgbClr val="FFFFFF"/>
                </a:highlight>
                <a:hlinkClick r:id="rId2"/>
              </a:rPr>
              <a:t>Types of Prompt Engineering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5" name="Content Placeholder 2">
            <a:extLst>
              <a:ext uri="{FF2B5EF4-FFF2-40B4-BE49-F238E27FC236}">
                <a16:creationId xmlns:a16="http://schemas.microsoft.com/office/drawing/2014/main" id="{118A4E02-AB29-5775-D6E8-9183698972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44865708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68353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62529-28DC-4E31-768F-E6E220716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202124"/>
                </a:solidFill>
                <a:effectLst/>
                <a:highlight>
                  <a:srgbClr val="FFFFFF"/>
                </a:highlight>
              </a:rPr>
              <a:t>Direct prompting (Zero-shot)</a:t>
            </a:r>
            <a:endParaRPr lang="en-US" dirty="0"/>
          </a:p>
        </p:txBody>
      </p:sp>
      <p:pic>
        <p:nvPicPr>
          <p:cNvPr id="5" name="Content Placeholder 4" descr="A screenshot of a text&#10;&#10;Description automatically generated">
            <a:extLst>
              <a:ext uri="{FF2B5EF4-FFF2-40B4-BE49-F238E27FC236}">
                <a16:creationId xmlns:a16="http://schemas.microsoft.com/office/drawing/2014/main" id="{82461593-880D-7EC5-37BB-CF3B3BE2EC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19396" y="1491307"/>
            <a:ext cx="7638142" cy="492453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DEEE634-2CD8-083B-E36B-B495A97435FF}"/>
              </a:ext>
            </a:extLst>
          </p:cNvPr>
          <p:cNvSpPr txBox="1"/>
          <p:nvPr/>
        </p:nvSpPr>
        <p:spPr>
          <a:xfrm>
            <a:off x="562708" y="3094892"/>
            <a:ext cx="34264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Simplest type of prompt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No examples to models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Just instruction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5621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ACE13-7C3A-A4A3-AA19-BC7B055D4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0903"/>
          </a:xfrm>
        </p:spPr>
        <p:txBody>
          <a:bodyPr>
            <a:normAutofit fontScale="90000"/>
          </a:bodyPr>
          <a:lstStyle/>
          <a:p>
            <a:r>
              <a:rPr lang="en-US" dirty="0"/>
              <a:t>One-Shot Learning: One example along prompt </a:t>
            </a:r>
          </a:p>
        </p:txBody>
      </p:sp>
      <p:pic>
        <p:nvPicPr>
          <p:cNvPr id="4" name="Content Placeholder 4" descr="A screenshot of a white text&#10;&#10;Description automatically generated">
            <a:extLst>
              <a:ext uri="{FF2B5EF4-FFF2-40B4-BE49-F238E27FC236}">
                <a16:creationId xmlns:a16="http://schemas.microsoft.com/office/drawing/2014/main" id="{8946CB1D-2475-9090-DC04-C94D81F1F8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28" b="4104"/>
          <a:stretch/>
        </p:blipFill>
        <p:spPr>
          <a:xfrm>
            <a:off x="2029999" y="1318438"/>
            <a:ext cx="8389908" cy="482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2782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A1F9D-156D-7D94-6E58-5E00FB131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5222"/>
          </a:xfrm>
        </p:spPr>
        <p:txBody>
          <a:bodyPr/>
          <a:lstStyle/>
          <a:p>
            <a:r>
              <a:rPr lang="en-US" b="1" i="0" dirty="0">
                <a:solidFill>
                  <a:srgbClr val="242424"/>
                </a:solidFill>
                <a:effectLst/>
                <a:highlight>
                  <a:srgbClr val="FFFFFF"/>
                </a:highlight>
                <a:latin typeface="source-serif-pro"/>
              </a:rPr>
              <a:t>Few-Shot Learning</a:t>
            </a:r>
            <a:endParaRPr lang="en-US" dirty="0"/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865DF25-6B68-CAD7-1C21-684523B26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96399" y="1154022"/>
            <a:ext cx="6951053" cy="5232528"/>
          </a:xfrm>
        </p:spPr>
      </p:pic>
    </p:spTree>
    <p:extLst>
      <p:ext uri="{BB962C8B-B14F-4D97-AF65-F5344CB8AC3E}">
        <p14:creationId xmlns:p14="http://schemas.microsoft.com/office/powerpoint/2010/main" val="2349317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15483</TotalTime>
  <Words>434</Words>
  <Application>Microsoft Macintosh PowerPoint</Application>
  <PresentationFormat>Widescreen</PresentationFormat>
  <Paragraphs>103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9" baseType="lpstr">
      <vt:lpstr>Aptos</vt:lpstr>
      <vt:lpstr>Aptos Display</vt:lpstr>
      <vt:lpstr>Arial</vt:lpstr>
      <vt:lpstr>Avenir Next LT Pro</vt:lpstr>
      <vt:lpstr>Calibri</vt:lpstr>
      <vt:lpstr>Georgia</vt:lpstr>
      <vt:lpstr>Helvetica</vt:lpstr>
      <vt:lpstr>Söhne</vt:lpstr>
      <vt:lpstr>source-serif-pro</vt:lpstr>
      <vt:lpstr>Tw Cen MT</vt:lpstr>
      <vt:lpstr>Office Theme</vt:lpstr>
      <vt:lpstr>ShapesVTI</vt:lpstr>
      <vt:lpstr>Open Lab Series on AI in Scientific Discovery and Academic Research: Prompt Engineering  </vt:lpstr>
      <vt:lpstr>Key Objectives </vt:lpstr>
      <vt:lpstr>Open Lab Series Schedule </vt:lpstr>
      <vt:lpstr>Prompt Engineering </vt:lpstr>
      <vt:lpstr>Why Prompt Engineering ?  </vt:lpstr>
      <vt:lpstr>Types of Prompt Engineering</vt:lpstr>
      <vt:lpstr>Direct prompting (Zero-shot)</vt:lpstr>
      <vt:lpstr>One-Shot Learning: One example along prompt </vt:lpstr>
      <vt:lpstr>Few-Shot Learning</vt:lpstr>
      <vt:lpstr>Chain-of-thought</vt:lpstr>
      <vt:lpstr>PowerPoint Presentation</vt:lpstr>
      <vt:lpstr>PowerPoint Presentation</vt:lpstr>
      <vt:lpstr>PowerPoint Presentation</vt:lpstr>
      <vt:lpstr>PowerPoint Presentation</vt:lpstr>
      <vt:lpstr>Iterative Prompting</vt:lpstr>
      <vt:lpstr>Negative Prompting</vt:lpstr>
      <vt:lpstr>Hybrid Prompting</vt:lpstr>
      <vt:lpstr>Prompt Engineering Techniques for Video Generation </vt:lpstr>
      <vt:lpstr>System, Contextual and Role Prompting</vt:lpstr>
      <vt:lpstr>PowerPoint Presentation</vt:lpstr>
      <vt:lpstr>PowerPoint Presentation</vt:lpstr>
      <vt:lpstr>React </vt:lpstr>
      <vt:lpstr>Why Not Always Same Answers: Sampling Controls </vt:lpstr>
      <vt:lpstr>Temperature: Control of Randomness</vt:lpstr>
      <vt:lpstr>Top-p: Selecting Cumulative Probability </vt:lpstr>
      <vt:lpstr>Top-K: Selecting Top Words</vt:lpstr>
      <vt:lpstr>We Will Now Explore Google Prompt Engineering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Namig Abbasov</dc:creator>
  <cp:lastModifiedBy>Namig Abbasov</cp:lastModifiedBy>
  <cp:revision>8</cp:revision>
  <dcterms:created xsi:type="dcterms:W3CDTF">2025-10-05T01:04:28Z</dcterms:created>
  <dcterms:modified xsi:type="dcterms:W3CDTF">2025-10-26T18:13:03Z</dcterms:modified>
</cp:coreProperties>
</file>

<file path=docProps/thumbnail.jpeg>
</file>